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68" r:id="rId3"/>
    <p:sldId id="273" r:id="rId4"/>
    <p:sldId id="269" r:id="rId5"/>
    <p:sldId id="279" r:id="rId6"/>
    <p:sldId id="280" r:id="rId7"/>
    <p:sldId id="281" r:id="rId8"/>
    <p:sldId id="306" r:id="rId9"/>
    <p:sldId id="296" r:id="rId10"/>
    <p:sldId id="285" r:id="rId11"/>
    <p:sldId id="307" r:id="rId12"/>
    <p:sldId id="287" r:id="rId13"/>
    <p:sldId id="288" r:id="rId14"/>
    <p:sldId id="289" r:id="rId15"/>
    <p:sldId id="297" r:id="rId16"/>
    <p:sldId id="286" r:id="rId17"/>
    <p:sldId id="290" r:id="rId18"/>
    <p:sldId id="298" r:id="rId19"/>
    <p:sldId id="305" r:id="rId20"/>
    <p:sldId id="270" r:id="rId21"/>
    <p:sldId id="304" r:id="rId22"/>
    <p:sldId id="292" r:id="rId23"/>
    <p:sldId id="294" r:id="rId24"/>
    <p:sldId id="295" r:id="rId25"/>
    <p:sldId id="303" r:id="rId26"/>
    <p:sldId id="299" r:id="rId27"/>
    <p:sldId id="308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E881614C-393E-48AB-9B65-352A5D1A69EA}">
          <p14:sldIdLst>
            <p14:sldId id="268"/>
          </p14:sldIdLst>
        </p14:section>
        <p14:section name="Introduction" id="{D1F34522-B39C-4297-A7A8-2887F4429B5E}">
          <p14:sldIdLst>
            <p14:sldId id="273"/>
            <p14:sldId id="269"/>
            <p14:sldId id="279"/>
          </p14:sldIdLst>
        </p14:section>
        <p14:section name="Examples" id="{CA454E6D-1490-4D11-8B31-4C6B44B561D0}">
          <p14:sldIdLst>
            <p14:sldId id="280"/>
            <p14:sldId id="281"/>
            <p14:sldId id="306"/>
          </p14:sldIdLst>
        </p14:section>
        <p14:section name="Theory" id="{A3C867B4-2F6F-4AF6-845D-D04B8D342F3B}">
          <p14:sldIdLst>
            <p14:sldId id="296"/>
            <p14:sldId id="285"/>
            <p14:sldId id="307"/>
            <p14:sldId id="287"/>
            <p14:sldId id="288"/>
            <p14:sldId id="289"/>
          </p14:sldIdLst>
        </p14:section>
        <p14:section name="Implementation" id="{638379B7-0FF7-4D2B-9172-8B5E319D049C}">
          <p14:sldIdLst>
            <p14:sldId id="297"/>
            <p14:sldId id="286"/>
            <p14:sldId id="290"/>
          </p14:sldIdLst>
        </p14:section>
        <p14:section name="Result and Performance" id="{33D0A250-B789-42C0-8689-D4DDEBC30BAA}">
          <p14:sldIdLst>
            <p14:sldId id="298"/>
            <p14:sldId id="305"/>
            <p14:sldId id="270"/>
            <p14:sldId id="304"/>
            <p14:sldId id="292"/>
            <p14:sldId id="294"/>
            <p14:sldId id="295"/>
            <p14:sldId id="303"/>
          </p14:sldIdLst>
        </p14:section>
        <p14:section name="GUI and Demo" id="{BEBF82D3-34CE-447F-8BF0-A3F54D3A1FF4}">
          <p14:sldIdLst>
            <p14:sldId id="299"/>
          </p14:sldIdLst>
        </p14:section>
        <p14:section name="Conclusion" id="{99EB719F-B89A-479B-9725-F1B323E8B314}">
          <p14:sldIdLst>
            <p14:sldId id="308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15556"/>
    <a:srgbClr val="1B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54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IITMn\B.Tech%20CSE%20-%208th%20Sem\(IN2106,%20IN4102)%20-%20Advanced%20Practical%20Course%20-%20GPU%20Programming%20in%20Computer%20Vision\Project\Presentation\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GPU vs CPU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'CPU VS GPU'!$B$11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'CPU VS GPU'!$A$12:$A$13</c:f>
              <c:strCache>
                <c:ptCount val="2"/>
                <c:pt idx="0">
                  <c:v>GPU Average</c:v>
                </c:pt>
                <c:pt idx="1">
                  <c:v>CPU</c:v>
                </c:pt>
              </c:strCache>
            </c:strRef>
          </c:cat>
          <c:val>
            <c:numRef>
              <c:f>'CPU VS GPU'!$B$12:$B$13</c:f>
              <c:numCache>
                <c:formatCode>0.00%</c:formatCode>
                <c:ptCount val="2"/>
                <c:pt idx="0">
                  <c:v>1</c:v>
                </c:pt>
                <c:pt idx="1">
                  <c:v>149.14087003954725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475927616"/>
        <c:axId val="475925440"/>
        <c:axId val="400077824"/>
      </c:bar3DChart>
      <c:catAx>
        <c:axId val="475927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Types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25440"/>
        <c:crosses val="autoZero"/>
        <c:auto val="1"/>
        <c:lblAlgn val="ctr"/>
        <c:lblOffset val="100"/>
        <c:noMultiLvlLbl val="0"/>
      </c:catAx>
      <c:valAx>
        <c:axId val="47592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(wrt the smallest)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27616"/>
        <c:crosses val="autoZero"/>
        <c:crossBetween val="between"/>
      </c:valAx>
      <c:serAx>
        <c:axId val="400077824"/>
        <c:scaling>
          <c:orientation val="minMax"/>
        </c:scaling>
        <c:delete val="1"/>
        <c:axPos val="b"/>
        <c:majorTickMark val="out"/>
        <c:minorTickMark val="none"/>
        <c:tickLblPos val="nextTo"/>
        <c:crossAx val="47592544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Running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'RESULTS  RUN TIME RESULTS'!$B$2</c:f>
              <c:strCache>
                <c:ptCount val="1"/>
                <c:pt idx="0">
                  <c:v>statue_img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'RESULTS  RUN TIME RESULTS'!$A$3:$A$9</c15:sqref>
                  </c15:fullRef>
                </c:ext>
              </c:extLst>
              <c:f>'RESULTS  RUN TIME RESULTS'!$A$4:$A$9</c:f>
              <c:strCache>
                <c:ptCount val="6"/>
                <c:pt idx="0">
                  <c:v>GPU_2D</c:v>
                </c:pt>
                <c:pt idx="1">
                  <c:v>GPU_2D_Tex</c:v>
                </c:pt>
                <c:pt idx="2">
                  <c:v>GPU_3D</c:v>
                </c:pt>
                <c:pt idx="3">
                  <c:v>GPU_3D_Pitch</c:v>
                </c:pt>
                <c:pt idx="4">
                  <c:v>GPU_3D_Tex</c:v>
                </c:pt>
                <c:pt idx="5">
                  <c:v>GPU_3D_Shared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'RESULTS  RUN TIME RESULTS'!$B$3:$B$9</c15:sqref>
                  </c15:fullRef>
                </c:ext>
              </c:extLst>
              <c:f>'RESULTS  RUN TIME RESULTS'!$B$4:$B$9</c:f>
              <c:numCache>
                <c:formatCode>General</c:formatCode>
                <c:ptCount val="6"/>
                <c:pt idx="0">
                  <c:v>1570</c:v>
                </c:pt>
                <c:pt idx="1">
                  <c:v>1520</c:v>
                </c:pt>
                <c:pt idx="2">
                  <c:v>2050</c:v>
                </c:pt>
                <c:pt idx="3">
                  <c:v>2050</c:v>
                </c:pt>
                <c:pt idx="4">
                  <c:v>2080</c:v>
                </c:pt>
                <c:pt idx="5">
                  <c:v>2140</c:v>
                </c:pt>
              </c:numCache>
            </c:numRef>
          </c:val>
        </c:ser>
        <c:ser>
          <c:idx val="1"/>
          <c:order val="1"/>
          <c:tx>
            <c:strRef>
              <c:f>'RESULTS  RUN TIME RESULTS'!$C$2</c:f>
              <c:strCache>
                <c:ptCount val="1"/>
                <c:pt idx="0">
                  <c:v>man_img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'RESULTS  RUN TIME RESULTS'!$A$3:$A$9</c15:sqref>
                  </c15:fullRef>
                </c:ext>
              </c:extLst>
              <c:f>'RESULTS  RUN TIME RESULTS'!$A$4:$A$9</c:f>
              <c:strCache>
                <c:ptCount val="6"/>
                <c:pt idx="0">
                  <c:v>GPU_2D</c:v>
                </c:pt>
                <c:pt idx="1">
                  <c:v>GPU_2D_Tex</c:v>
                </c:pt>
                <c:pt idx="2">
                  <c:v>GPU_3D</c:v>
                </c:pt>
                <c:pt idx="3">
                  <c:v>GPU_3D_Pitch</c:v>
                </c:pt>
                <c:pt idx="4">
                  <c:v>GPU_3D_Tex</c:v>
                </c:pt>
                <c:pt idx="5">
                  <c:v>GPU_3D_Shared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'RESULTS  RUN TIME RESULTS'!$C$3:$C$9</c15:sqref>
                  </c15:fullRef>
                </c:ext>
              </c:extLst>
              <c:f>'RESULTS  RUN TIME RESULTS'!$C$4:$C$9</c:f>
              <c:numCache>
                <c:formatCode>General</c:formatCode>
                <c:ptCount val="6"/>
                <c:pt idx="0">
                  <c:v>11050</c:v>
                </c:pt>
                <c:pt idx="1">
                  <c:v>10250</c:v>
                </c:pt>
                <c:pt idx="2">
                  <c:v>10410</c:v>
                </c:pt>
                <c:pt idx="3">
                  <c:v>9290</c:v>
                </c:pt>
                <c:pt idx="4">
                  <c:v>10420</c:v>
                </c:pt>
                <c:pt idx="5">
                  <c:v>10500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341606016"/>
        <c:axId val="341609280"/>
        <c:axId val="335904880"/>
      </c:bar3DChart>
      <c:catAx>
        <c:axId val="34160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Implementation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609280"/>
        <c:crosses val="autoZero"/>
        <c:auto val="1"/>
        <c:lblAlgn val="ctr"/>
        <c:lblOffset val="100"/>
        <c:noMultiLvlLbl val="0"/>
      </c:catAx>
      <c:valAx>
        <c:axId val="34160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606016"/>
        <c:crosses val="autoZero"/>
        <c:crossBetween val="between"/>
      </c:valAx>
      <c:serAx>
        <c:axId val="335904880"/>
        <c:scaling>
          <c:orientation val="minMax"/>
        </c:scaling>
        <c:delete val="1"/>
        <c:axPos val="b"/>
        <c:majorTickMark val="out"/>
        <c:minorTickMark val="none"/>
        <c:tickLblPos val="nextTo"/>
        <c:crossAx val="341609280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Cumulative</a:t>
            </a:r>
            <a:r>
              <a:rPr lang="en-US" baseline="0"/>
              <a:t> Time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'Iteration vs Time'!$B$1</c:f>
              <c:strCache>
                <c:ptCount val="1"/>
                <c:pt idx="0">
                  <c:v>statue_img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'Iteration vs Time'!$A$2:$A$26</c:f>
              <c:numCache>
                <c:formatCode>General</c:formatCode>
                <c:ptCount val="25"/>
                <c:pt idx="0">
                  <c:v>40</c:v>
                </c:pt>
                <c:pt idx="1">
                  <c:v>80</c:v>
                </c:pt>
                <c:pt idx="2">
                  <c:v>120</c:v>
                </c:pt>
                <c:pt idx="3">
                  <c:v>160</c:v>
                </c:pt>
                <c:pt idx="4">
                  <c:v>200</c:v>
                </c:pt>
                <c:pt idx="5">
                  <c:v>240</c:v>
                </c:pt>
                <c:pt idx="6">
                  <c:v>280</c:v>
                </c:pt>
                <c:pt idx="7">
                  <c:v>320</c:v>
                </c:pt>
                <c:pt idx="8">
                  <c:v>360</c:v>
                </c:pt>
                <c:pt idx="9">
                  <c:v>400</c:v>
                </c:pt>
                <c:pt idx="10">
                  <c:v>440</c:v>
                </c:pt>
                <c:pt idx="11">
                  <c:v>480</c:v>
                </c:pt>
                <c:pt idx="12">
                  <c:v>520</c:v>
                </c:pt>
                <c:pt idx="13">
                  <c:v>560</c:v>
                </c:pt>
                <c:pt idx="14">
                  <c:v>600</c:v>
                </c:pt>
                <c:pt idx="15">
                  <c:v>640</c:v>
                </c:pt>
                <c:pt idx="16">
                  <c:v>680</c:v>
                </c:pt>
                <c:pt idx="17">
                  <c:v>720</c:v>
                </c:pt>
                <c:pt idx="18">
                  <c:v>760</c:v>
                </c:pt>
                <c:pt idx="19">
                  <c:v>800</c:v>
                </c:pt>
                <c:pt idx="20">
                  <c:v>840</c:v>
                </c:pt>
                <c:pt idx="21">
                  <c:v>880</c:v>
                </c:pt>
                <c:pt idx="22">
                  <c:v>920</c:v>
                </c:pt>
                <c:pt idx="23">
                  <c:v>960</c:v>
                </c:pt>
                <c:pt idx="24">
                  <c:v>1000</c:v>
                </c:pt>
              </c:numCache>
            </c:numRef>
          </c:xVal>
          <c:yVal>
            <c:numRef>
              <c:f>'Iteration vs Time'!$B$2:$B$26</c:f>
              <c:numCache>
                <c:formatCode>General</c:formatCode>
                <c:ptCount val="25"/>
                <c:pt idx="0">
                  <c:v>220</c:v>
                </c:pt>
                <c:pt idx="1">
                  <c:v>420</c:v>
                </c:pt>
                <c:pt idx="2">
                  <c:v>620</c:v>
                </c:pt>
                <c:pt idx="3">
                  <c:v>820</c:v>
                </c:pt>
                <c:pt idx="4">
                  <c:v>1040</c:v>
                </c:pt>
                <c:pt idx="5">
                  <c:v>1230</c:v>
                </c:pt>
                <c:pt idx="6">
                  <c:v>1440</c:v>
                </c:pt>
                <c:pt idx="7">
                  <c:v>1640</c:v>
                </c:pt>
                <c:pt idx="8">
                  <c:v>1850</c:v>
                </c:pt>
                <c:pt idx="9">
                  <c:v>2050</c:v>
                </c:pt>
                <c:pt idx="10">
                  <c:v>2260</c:v>
                </c:pt>
                <c:pt idx="11">
                  <c:v>2470</c:v>
                </c:pt>
                <c:pt idx="12">
                  <c:v>2680</c:v>
                </c:pt>
                <c:pt idx="13">
                  <c:v>2880</c:v>
                </c:pt>
                <c:pt idx="14">
                  <c:v>3090</c:v>
                </c:pt>
                <c:pt idx="15">
                  <c:v>3300</c:v>
                </c:pt>
                <c:pt idx="16">
                  <c:v>3510</c:v>
                </c:pt>
                <c:pt idx="17">
                  <c:v>3720</c:v>
                </c:pt>
                <c:pt idx="18">
                  <c:v>3920</c:v>
                </c:pt>
                <c:pt idx="19">
                  <c:v>4120</c:v>
                </c:pt>
                <c:pt idx="20">
                  <c:v>4310</c:v>
                </c:pt>
                <c:pt idx="21">
                  <c:v>4500</c:v>
                </c:pt>
                <c:pt idx="22">
                  <c:v>4690</c:v>
                </c:pt>
                <c:pt idx="23">
                  <c:v>4880</c:v>
                </c:pt>
                <c:pt idx="24">
                  <c:v>5070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'Iteration vs Time'!$C$1</c:f>
              <c:strCache>
                <c:ptCount val="1"/>
                <c:pt idx="0">
                  <c:v>man_img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'Iteration vs Time'!$A$2:$A$26</c:f>
              <c:numCache>
                <c:formatCode>General</c:formatCode>
                <c:ptCount val="25"/>
                <c:pt idx="0">
                  <c:v>40</c:v>
                </c:pt>
                <c:pt idx="1">
                  <c:v>80</c:v>
                </c:pt>
                <c:pt idx="2">
                  <c:v>120</c:v>
                </c:pt>
                <c:pt idx="3">
                  <c:v>160</c:v>
                </c:pt>
                <c:pt idx="4">
                  <c:v>200</c:v>
                </c:pt>
                <c:pt idx="5">
                  <c:v>240</c:v>
                </c:pt>
                <c:pt idx="6">
                  <c:v>280</c:v>
                </c:pt>
                <c:pt idx="7">
                  <c:v>320</c:v>
                </c:pt>
                <c:pt idx="8">
                  <c:v>360</c:v>
                </c:pt>
                <c:pt idx="9">
                  <c:v>400</c:v>
                </c:pt>
                <c:pt idx="10">
                  <c:v>440</c:v>
                </c:pt>
                <c:pt idx="11">
                  <c:v>480</c:v>
                </c:pt>
                <c:pt idx="12">
                  <c:v>520</c:v>
                </c:pt>
                <c:pt idx="13">
                  <c:v>560</c:v>
                </c:pt>
                <c:pt idx="14">
                  <c:v>600</c:v>
                </c:pt>
                <c:pt idx="15">
                  <c:v>640</c:v>
                </c:pt>
                <c:pt idx="16">
                  <c:v>680</c:v>
                </c:pt>
                <c:pt idx="17">
                  <c:v>720</c:v>
                </c:pt>
                <c:pt idx="18">
                  <c:v>760</c:v>
                </c:pt>
                <c:pt idx="19">
                  <c:v>800</c:v>
                </c:pt>
                <c:pt idx="20">
                  <c:v>840</c:v>
                </c:pt>
                <c:pt idx="21">
                  <c:v>880</c:v>
                </c:pt>
                <c:pt idx="22">
                  <c:v>920</c:v>
                </c:pt>
                <c:pt idx="23">
                  <c:v>960</c:v>
                </c:pt>
                <c:pt idx="24">
                  <c:v>1000</c:v>
                </c:pt>
              </c:numCache>
            </c:numRef>
          </c:xVal>
          <c:yVal>
            <c:numRef>
              <c:f>'Iteration vs Time'!$C$2:$C$26</c:f>
              <c:numCache>
                <c:formatCode>General</c:formatCode>
                <c:ptCount val="25"/>
                <c:pt idx="0">
                  <c:v>920</c:v>
                </c:pt>
                <c:pt idx="1">
                  <c:v>1840</c:v>
                </c:pt>
                <c:pt idx="2">
                  <c:v>2770</c:v>
                </c:pt>
                <c:pt idx="3">
                  <c:v>3690</c:v>
                </c:pt>
                <c:pt idx="4">
                  <c:v>4600</c:v>
                </c:pt>
                <c:pt idx="5">
                  <c:v>5510</c:v>
                </c:pt>
                <c:pt idx="6">
                  <c:v>6420</c:v>
                </c:pt>
                <c:pt idx="7">
                  <c:v>7330</c:v>
                </c:pt>
                <c:pt idx="8">
                  <c:v>8240</c:v>
                </c:pt>
                <c:pt idx="9">
                  <c:v>9150</c:v>
                </c:pt>
                <c:pt idx="10">
                  <c:v>10270</c:v>
                </c:pt>
                <c:pt idx="11">
                  <c:v>11180</c:v>
                </c:pt>
                <c:pt idx="12">
                  <c:v>12090</c:v>
                </c:pt>
                <c:pt idx="13">
                  <c:v>13000</c:v>
                </c:pt>
                <c:pt idx="14">
                  <c:v>13910</c:v>
                </c:pt>
                <c:pt idx="15">
                  <c:v>14820</c:v>
                </c:pt>
                <c:pt idx="16">
                  <c:v>15730</c:v>
                </c:pt>
                <c:pt idx="17">
                  <c:v>16850</c:v>
                </c:pt>
                <c:pt idx="18">
                  <c:v>17760</c:v>
                </c:pt>
                <c:pt idx="19">
                  <c:v>18670</c:v>
                </c:pt>
                <c:pt idx="20">
                  <c:v>19580</c:v>
                </c:pt>
                <c:pt idx="21">
                  <c:v>20490</c:v>
                </c:pt>
                <c:pt idx="22">
                  <c:v>21400</c:v>
                </c:pt>
                <c:pt idx="23">
                  <c:v>22310</c:v>
                </c:pt>
                <c:pt idx="24">
                  <c:v>23320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244880"/>
        <c:axId val="398245424"/>
      </c:scatterChart>
      <c:valAx>
        <c:axId val="398244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245424"/>
        <c:crosses val="autoZero"/>
        <c:crossBetween val="midCat"/>
      </c:valAx>
      <c:valAx>
        <c:axId val="39824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244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Running</a:t>
            </a:r>
            <a:r>
              <a:rPr lang="en-US" baseline="0"/>
              <a:t> TIme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'RESULTS  KERNEL AVERAGE TIME'!$A$4</c:f>
              <c:strCache>
                <c:ptCount val="1"/>
                <c:pt idx="0">
                  <c:v>GPU_2D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TIME'!$B$4:$C$4</c:f>
              <c:numCache>
                <c:formatCode>0.00</c:formatCode>
                <c:ptCount val="2"/>
                <c:pt idx="0">
                  <c:v>2.2999999999999998</c:v>
                </c:pt>
                <c:pt idx="1">
                  <c:v>1.903</c:v>
                </c:pt>
              </c:numCache>
            </c:numRef>
          </c:val>
        </c:ser>
        <c:ser>
          <c:idx val="2"/>
          <c:order val="2"/>
          <c:tx>
            <c:strRef>
              <c:f>'RESULTS  KERNEL AVERAGE TIME'!$A$5</c:f>
              <c:strCache>
                <c:ptCount val="1"/>
                <c:pt idx="0">
                  <c:v>GPU_2D_Tex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TIME'!$B$5:$C$5</c:f>
              <c:numCache>
                <c:formatCode>0.00</c:formatCode>
                <c:ptCount val="2"/>
                <c:pt idx="0">
                  <c:v>2.2000000000000002</c:v>
                </c:pt>
                <c:pt idx="1">
                  <c:v>1.74</c:v>
                </c:pt>
              </c:numCache>
            </c:numRef>
          </c:val>
        </c:ser>
        <c:ser>
          <c:idx val="3"/>
          <c:order val="3"/>
          <c:tx>
            <c:strRef>
              <c:f>'RESULTS  KERNEL AVERAGE TIME'!$A$6</c:f>
              <c:strCache>
                <c:ptCount val="1"/>
                <c:pt idx="0">
                  <c:v>GPU_3D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TIME'!$B$6:$C$6</c:f>
              <c:numCache>
                <c:formatCode>0.00</c:formatCode>
                <c:ptCount val="2"/>
                <c:pt idx="0">
                  <c:v>3.15</c:v>
                </c:pt>
                <c:pt idx="1">
                  <c:v>1.7250000000000001</c:v>
                </c:pt>
              </c:numCache>
            </c:numRef>
          </c:val>
        </c:ser>
        <c:ser>
          <c:idx val="4"/>
          <c:order val="4"/>
          <c:tx>
            <c:strRef>
              <c:f>'RESULTS  KERNEL AVERAGE TIME'!$A$7</c:f>
              <c:strCache>
                <c:ptCount val="1"/>
                <c:pt idx="0">
                  <c:v>GPU_3D_Pitch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TIME'!$B$7:$C$7</c:f>
              <c:numCache>
                <c:formatCode>0.00</c:formatCode>
                <c:ptCount val="2"/>
                <c:pt idx="0">
                  <c:v>3.1749999999999998</c:v>
                </c:pt>
                <c:pt idx="1">
                  <c:v>1.61</c:v>
                </c:pt>
              </c:numCache>
            </c:numRef>
          </c:val>
        </c:ser>
        <c:ser>
          <c:idx val="5"/>
          <c:order val="5"/>
          <c:tx>
            <c:strRef>
              <c:f>'RESULTS  KERNEL AVERAGE TIME'!$A$8</c:f>
              <c:strCache>
                <c:ptCount val="1"/>
                <c:pt idx="0">
                  <c:v>GPU_3D_Tex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TIME'!$B$8:$C$8</c:f>
              <c:numCache>
                <c:formatCode>0.00</c:formatCode>
                <c:ptCount val="2"/>
                <c:pt idx="0">
                  <c:v>3.17</c:v>
                </c:pt>
                <c:pt idx="1">
                  <c:v>1.7250000000000001</c:v>
                </c:pt>
              </c:numCache>
            </c:numRef>
          </c:val>
        </c:ser>
        <c:ser>
          <c:idx val="6"/>
          <c:order val="6"/>
          <c:tx>
            <c:strRef>
              <c:f>'RESULTS  KERNEL AVERAGE TIME'!$A$9</c:f>
              <c:strCache>
                <c:ptCount val="1"/>
                <c:pt idx="0">
                  <c:v>GPU_3D_Shared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'RESULTS  KERNEL AVERAGE TIME'!$B$2:$C$2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 KERNEL AVERAGE TIME'!$B$9:$C$9</c:f>
              <c:numCache>
                <c:formatCode>0.00</c:formatCode>
                <c:ptCount val="2"/>
                <c:pt idx="0">
                  <c:v>3.4249999999999998</c:v>
                </c:pt>
                <c:pt idx="1">
                  <c:v>1.82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43518944"/>
        <c:axId val="34351948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'RESULTS  KERNEL AVERAGE TIME'!$A$3</c15:sqref>
                        </c15:formulaRef>
                      </c:ext>
                    </c:extLst>
                    <c:strCache>
                      <c:ptCount val="1"/>
                      <c:pt idx="0">
                        <c:v>CPU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'RESULTS  KERNEL AVERAGE TIME'!$B$2:$C$2</c15:sqref>
                        </c15:formulaRef>
                      </c:ext>
                    </c:extLst>
                    <c:strCache>
                      <c:ptCount val="2"/>
                      <c:pt idx="0">
                        <c:v>update_dual</c:v>
                      </c:pt>
                      <c:pt idx="1">
                        <c:v>update_primal_and_extrapolate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'RESULTS  KERNEL AVERAGE TIME'!$B$3:$C$3</c15:sqref>
                        </c15:formulaRef>
                      </c:ext>
                    </c:extLst>
                    <c:numCache>
                      <c:formatCode>0.00</c:formatCode>
                      <c:ptCount val="2"/>
                      <c:pt idx="0">
                        <c:v>319.49</c:v>
                      </c:pt>
                      <c:pt idx="1">
                        <c:v>218.75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43518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Kernels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519488"/>
        <c:crosses val="autoZero"/>
        <c:auto val="1"/>
        <c:lblAlgn val="ctr"/>
        <c:lblOffset val="100"/>
        <c:noMultiLvlLbl val="0"/>
      </c:catAx>
      <c:valAx>
        <c:axId val="34351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51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118707722510295"/>
          <c:y val="0.91253507617496832"/>
          <c:w val="0.53762584554979409"/>
          <c:h val="7.04677566862215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 Time (Improvements)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'RESULTS  TYPES COMPARISONS'!$B$2</c:f>
              <c:strCache>
                <c:ptCount val="1"/>
                <c:pt idx="0">
                  <c:v>Run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'RESULTS  TYPES COMPARISONS'!$A$3:$A$8</c:f>
              <c:strCache>
                <c:ptCount val="6"/>
                <c:pt idx="0">
                  <c:v>GPU_2D</c:v>
                </c:pt>
                <c:pt idx="1">
                  <c:v>GPU_2D_Tex</c:v>
                </c:pt>
                <c:pt idx="2">
                  <c:v>GPU_3D</c:v>
                </c:pt>
                <c:pt idx="3">
                  <c:v>GPU_3D_Pitch</c:v>
                </c:pt>
                <c:pt idx="4">
                  <c:v>GPU_3D_Tex</c:v>
                </c:pt>
                <c:pt idx="5">
                  <c:v>GPU_3D_Shared</c:v>
                </c:pt>
              </c:strCache>
            </c:strRef>
          </c:cat>
          <c:val>
            <c:numRef>
              <c:f>'RESULTS  TYPES COMPARISONS'!$B$3:$B$8</c:f>
              <c:numCache>
                <c:formatCode>0.00%</c:formatCode>
                <c:ptCount val="6"/>
                <c:pt idx="0">
                  <c:v>1.1894510226049515</c:v>
                </c:pt>
                <c:pt idx="1">
                  <c:v>1.1033369214208826</c:v>
                </c:pt>
                <c:pt idx="2">
                  <c:v>1.1205597416576965</c:v>
                </c:pt>
                <c:pt idx="3">
                  <c:v>1</c:v>
                </c:pt>
                <c:pt idx="4">
                  <c:v>1.1216361679224973</c:v>
                </c:pt>
                <c:pt idx="5">
                  <c:v>1.1302475780409043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05031744"/>
        <c:axId val="405016512"/>
      </c:barChart>
      <c:catAx>
        <c:axId val="40503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Implementation 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16512"/>
        <c:crosses val="autoZero"/>
        <c:auto val="1"/>
        <c:lblAlgn val="ctr"/>
        <c:lblOffset val="100"/>
        <c:noMultiLvlLbl val="0"/>
      </c:catAx>
      <c:valAx>
        <c:axId val="40501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(wrt the</a:t>
                </a:r>
                <a:r>
                  <a:rPr lang="en-US" baseline="0"/>
                  <a:t> samllest)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3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Kernel</a:t>
            </a:r>
            <a:r>
              <a:rPr lang="en-US" baseline="0"/>
              <a:t> Composition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'RESULTS COMPOSITION OF KERNELS'!$B$2:$C$2</c:f>
              <c:strCache>
                <c:ptCount val="2"/>
                <c:pt idx="0">
                  <c:v>update_dual</c:v>
                </c:pt>
                <c:pt idx="1">
                  <c:v>update_primal_and_extrapolate</c:v>
                </c:pt>
              </c:strCache>
            </c:strRef>
          </c:cat>
          <c:val>
            <c:numRef>
              <c:f>'RESULTS COMPOSITION OF KERNELS'!$B$9:$C$9</c:f>
              <c:numCache>
                <c:formatCode>General</c:formatCode>
                <c:ptCount val="2"/>
                <c:pt idx="0">
                  <c:v>2.9033333333333329</c:v>
                </c:pt>
                <c:pt idx="1">
                  <c:v>1.7538333333333336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Convergence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'Initialisation and Convergence'!$B$1</c:f>
              <c:strCache>
                <c:ptCount val="1"/>
                <c:pt idx="0">
                  <c:v>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'Initialisation and Convergence'!$A$2:$A$20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</c:numCache>
            </c:numRef>
          </c:cat>
          <c:val>
            <c:numRef>
              <c:f>'Initialisation and Convergence'!$B$2:$B$20</c:f>
              <c:numCache>
                <c:formatCode>General</c:formatCode>
                <c:ptCount val="19"/>
                <c:pt idx="0">
                  <c:v>110592</c:v>
                </c:pt>
                <c:pt idx="1">
                  <c:v>66506</c:v>
                </c:pt>
                <c:pt idx="2">
                  <c:v>51767</c:v>
                </c:pt>
                <c:pt idx="3">
                  <c:v>39890</c:v>
                </c:pt>
                <c:pt idx="4">
                  <c:v>32320</c:v>
                </c:pt>
                <c:pt idx="5">
                  <c:v>26059</c:v>
                </c:pt>
                <c:pt idx="6">
                  <c:v>20984</c:v>
                </c:pt>
                <c:pt idx="7">
                  <c:v>17101</c:v>
                </c:pt>
                <c:pt idx="8">
                  <c:v>14448</c:v>
                </c:pt>
                <c:pt idx="9">
                  <c:v>12035</c:v>
                </c:pt>
                <c:pt idx="10">
                  <c:v>9846</c:v>
                </c:pt>
                <c:pt idx="11">
                  <c:v>8127</c:v>
                </c:pt>
                <c:pt idx="12">
                  <c:v>6948</c:v>
                </c:pt>
                <c:pt idx="13">
                  <c:v>6360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'Initialisation and Convergence'!$C$1</c:f>
              <c:strCache>
                <c:ptCount val="1"/>
                <c:pt idx="0">
                  <c:v>W/O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'Initialisation and Convergence'!$A$2:$A$20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</c:numCache>
            </c:numRef>
          </c:cat>
          <c:val>
            <c:numRef>
              <c:f>'Initialisation and Convergence'!$C$2:$C$20</c:f>
              <c:numCache>
                <c:formatCode>General</c:formatCode>
                <c:ptCount val="19"/>
                <c:pt idx="0">
                  <c:v>110592</c:v>
                </c:pt>
                <c:pt idx="1">
                  <c:v>49374</c:v>
                </c:pt>
                <c:pt idx="2">
                  <c:v>56162</c:v>
                </c:pt>
                <c:pt idx="3">
                  <c:v>59273</c:v>
                </c:pt>
                <c:pt idx="4">
                  <c:v>60557</c:v>
                </c:pt>
                <c:pt idx="5">
                  <c:v>55505</c:v>
                </c:pt>
                <c:pt idx="6">
                  <c:v>50819</c:v>
                </c:pt>
                <c:pt idx="7">
                  <c:v>43354</c:v>
                </c:pt>
                <c:pt idx="8">
                  <c:v>36993</c:v>
                </c:pt>
                <c:pt idx="9">
                  <c:v>32138</c:v>
                </c:pt>
                <c:pt idx="10">
                  <c:v>27182</c:v>
                </c:pt>
                <c:pt idx="11">
                  <c:v>22301</c:v>
                </c:pt>
                <c:pt idx="12">
                  <c:v>17208</c:v>
                </c:pt>
                <c:pt idx="13">
                  <c:v>13508</c:v>
                </c:pt>
                <c:pt idx="14">
                  <c:v>11476</c:v>
                </c:pt>
                <c:pt idx="15">
                  <c:v>10059</c:v>
                </c:pt>
                <c:pt idx="16">
                  <c:v>9112</c:v>
                </c:pt>
                <c:pt idx="17">
                  <c:v>7737</c:v>
                </c:pt>
                <c:pt idx="18">
                  <c:v>6612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9501920"/>
        <c:axId val="335511136"/>
      </c:lineChart>
      <c:catAx>
        <c:axId val="399501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511136"/>
        <c:crosses val="autoZero"/>
        <c:auto val="1"/>
        <c:lblAlgn val="ctr"/>
        <c:lblOffset val="100"/>
        <c:noMultiLvlLbl val="0"/>
      </c:catAx>
      <c:valAx>
        <c:axId val="33551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50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730B9-C635-4C59-B2E5-51980BA7929B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CB6042-B182-43F3-A549-230937A84249}">
      <dgm:prSet phldrT="[Text]"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F846B5D2-B905-447A-ADD6-B1349B597056}" type="parTrans" cxnId="{4A141708-D6F3-462F-B82C-E64B1067E4A2}">
      <dgm:prSet/>
      <dgm:spPr/>
      <dgm:t>
        <a:bodyPr/>
        <a:lstStyle/>
        <a:p>
          <a:endParaRPr lang="en-US"/>
        </a:p>
      </dgm:t>
    </dgm:pt>
    <dgm:pt modelId="{346DE8A9-6610-49E8-9C69-76AC772392E6}" type="sibTrans" cxnId="{4A141708-D6F3-462F-B82C-E64B1067E4A2}">
      <dgm:prSet/>
      <dgm:spPr/>
      <dgm:t>
        <a:bodyPr/>
        <a:lstStyle/>
        <a:p>
          <a:endParaRPr lang="en-US"/>
        </a:p>
      </dgm:t>
    </dgm:pt>
    <dgm:pt modelId="{AC367473-C867-466A-846F-9639A992D1E6}">
      <dgm:prSet phldrT="[Text]"/>
      <dgm:spPr/>
      <dgm:t>
        <a:bodyPr/>
        <a:lstStyle/>
        <a:p>
          <a:r>
            <a:rPr lang="en-US" dirty="0" smtClean="0"/>
            <a:t>2D grid of threads</a:t>
          </a:r>
          <a:endParaRPr lang="en-US" dirty="0"/>
        </a:p>
      </dgm:t>
    </dgm:pt>
    <dgm:pt modelId="{E6C0F23A-6288-45E5-B25D-4139F3308E9C}" type="parTrans" cxnId="{9ADC6EFD-1948-4F61-9EF3-4FB5FBAD83D0}">
      <dgm:prSet/>
      <dgm:spPr/>
      <dgm:t>
        <a:bodyPr/>
        <a:lstStyle/>
        <a:p>
          <a:endParaRPr lang="en-US"/>
        </a:p>
      </dgm:t>
    </dgm:pt>
    <dgm:pt modelId="{2BCFCA82-881B-446F-81CA-3CC0D28CD6D2}" type="sibTrans" cxnId="{9ADC6EFD-1948-4F61-9EF3-4FB5FBAD83D0}">
      <dgm:prSet/>
      <dgm:spPr/>
      <dgm:t>
        <a:bodyPr/>
        <a:lstStyle/>
        <a:p>
          <a:endParaRPr lang="en-US"/>
        </a:p>
      </dgm:t>
    </dgm:pt>
    <dgm:pt modelId="{F369191F-498D-4DF5-8829-0AABE6557425}">
      <dgm:prSet phldrT="[Text]"/>
      <dgm:spPr/>
      <dgm:t>
        <a:bodyPr/>
        <a:lstStyle/>
        <a:p>
          <a:r>
            <a:rPr lang="en-US" dirty="0" smtClean="0"/>
            <a:t>Global Memory</a:t>
          </a:r>
          <a:endParaRPr lang="en-US" dirty="0"/>
        </a:p>
      </dgm:t>
    </dgm:pt>
    <dgm:pt modelId="{D6689CAD-338A-4AED-AAA4-133C28125CD3}" type="parTrans" cxnId="{7DBCF3F8-E34C-46ED-98D6-A0B0C3B0CEFE}">
      <dgm:prSet/>
      <dgm:spPr/>
      <dgm:t>
        <a:bodyPr/>
        <a:lstStyle/>
        <a:p>
          <a:endParaRPr lang="en-US"/>
        </a:p>
      </dgm:t>
    </dgm:pt>
    <dgm:pt modelId="{B1E61C74-B928-4967-9984-90359AD467AA}" type="sibTrans" cxnId="{7DBCF3F8-E34C-46ED-98D6-A0B0C3B0CEFE}">
      <dgm:prSet/>
      <dgm:spPr/>
      <dgm:t>
        <a:bodyPr/>
        <a:lstStyle/>
        <a:p>
          <a:endParaRPr lang="en-US"/>
        </a:p>
      </dgm:t>
    </dgm:pt>
    <dgm:pt modelId="{15F06959-65C8-4320-808C-30711BDB87F9}">
      <dgm:prSet phldrT="[Text]"/>
      <dgm:spPr/>
      <dgm:t>
        <a:bodyPr/>
        <a:lstStyle/>
        <a:p>
          <a:r>
            <a:rPr lang="en-US" dirty="0" smtClean="0"/>
            <a:t>Texture Memory</a:t>
          </a:r>
          <a:endParaRPr lang="en-US" dirty="0"/>
        </a:p>
      </dgm:t>
    </dgm:pt>
    <dgm:pt modelId="{7131D479-2133-4A3E-8BAF-47DBD8F6E98F}" type="parTrans" cxnId="{78C71272-6099-49FA-81B6-7E8A78473EBB}">
      <dgm:prSet/>
      <dgm:spPr/>
      <dgm:t>
        <a:bodyPr/>
        <a:lstStyle/>
        <a:p>
          <a:endParaRPr lang="en-US"/>
        </a:p>
      </dgm:t>
    </dgm:pt>
    <dgm:pt modelId="{B619C207-DD56-4A21-B8AE-B5A4490EBFB1}" type="sibTrans" cxnId="{78C71272-6099-49FA-81B6-7E8A78473EBB}">
      <dgm:prSet/>
      <dgm:spPr/>
      <dgm:t>
        <a:bodyPr/>
        <a:lstStyle/>
        <a:p>
          <a:endParaRPr lang="en-US"/>
        </a:p>
      </dgm:t>
    </dgm:pt>
    <dgm:pt modelId="{6FDAA052-6A1A-4B8A-A225-4FB5EB23FB3E}">
      <dgm:prSet phldrT="[Text]"/>
      <dgm:spPr/>
      <dgm:t>
        <a:bodyPr/>
        <a:lstStyle/>
        <a:p>
          <a:r>
            <a:rPr lang="en-US" dirty="0" smtClean="0"/>
            <a:t>3D grid of Threads</a:t>
          </a:r>
          <a:endParaRPr lang="en-US" dirty="0"/>
        </a:p>
      </dgm:t>
    </dgm:pt>
    <dgm:pt modelId="{6FB4DE7D-5EBB-4D34-A612-823D6B85720F}" type="parTrans" cxnId="{0B8192A0-41DD-4D90-91B6-9FBC52588B6C}">
      <dgm:prSet/>
      <dgm:spPr/>
      <dgm:t>
        <a:bodyPr/>
        <a:lstStyle/>
        <a:p>
          <a:endParaRPr lang="en-US"/>
        </a:p>
      </dgm:t>
    </dgm:pt>
    <dgm:pt modelId="{D0383815-22DB-4173-AC0D-732E6EAD3437}" type="sibTrans" cxnId="{0B8192A0-41DD-4D90-91B6-9FBC52588B6C}">
      <dgm:prSet/>
      <dgm:spPr/>
      <dgm:t>
        <a:bodyPr/>
        <a:lstStyle/>
        <a:p>
          <a:endParaRPr lang="en-US"/>
        </a:p>
      </dgm:t>
    </dgm:pt>
    <dgm:pt modelId="{52909140-F822-4CAC-BF60-C8E513CF44FD}">
      <dgm:prSet phldrT="[Text]"/>
      <dgm:spPr/>
      <dgm:t>
        <a:bodyPr/>
        <a:lstStyle/>
        <a:p>
          <a:r>
            <a:rPr lang="en-US" dirty="0" smtClean="0"/>
            <a:t>Global Memory</a:t>
          </a:r>
          <a:endParaRPr lang="en-US" dirty="0"/>
        </a:p>
      </dgm:t>
    </dgm:pt>
    <dgm:pt modelId="{ED709476-6E32-4C02-AAB2-FDE59226C7D0}" type="parTrans" cxnId="{2EC04DC4-CF19-4474-B292-EF9BCA462DBB}">
      <dgm:prSet/>
      <dgm:spPr/>
      <dgm:t>
        <a:bodyPr/>
        <a:lstStyle/>
        <a:p>
          <a:endParaRPr lang="en-US"/>
        </a:p>
      </dgm:t>
    </dgm:pt>
    <dgm:pt modelId="{135DF564-17AC-4A8D-9B18-356C1982A786}" type="sibTrans" cxnId="{2EC04DC4-CF19-4474-B292-EF9BCA462DBB}">
      <dgm:prSet/>
      <dgm:spPr/>
      <dgm:t>
        <a:bodyPr/>
        <a:lstStyle/>
        <a:p>
          <a:endParaRPr lang="en-US"/>
        </a:p>
      </dgm:t>
    </dgm:pt>
    <dgm:pt modelId="{DE51E6A1-8B75-40C8-A19B-4B1AFFC28CF9}">
      <dgm:prSet phldrT="[Text]"/>
      <dgm:spPr/>
      <dgm:t>
        <a:bodyPr/>
        <a:lstStyle/>
        <a:p>
          <a:r>
            <a:rPr lang="en-US" dirty="0" smtClean="0"/>
            <a:t>Pitch Allocation</a:t>
          </a:r>
          <a:endParaRPr lang="en-US" dirty="0"/>
        </a:p>
      </dgm:t>
    </dgm:pt>
    <dgm:pt modelId="{5C112479-7C2C-4FEF-8BB6-8DE74C006221}" type="parTrans" cxnId="{0D8C0A26-644B-48FD-94CD-EA4462691135}">
      <dgm:prSet/>
      <dgm:spPr/>
      <dgm:t>
        <a:bodyPr/>
        <a:lstStyle/>
        <a:p>
          <a:endParaRPr lang="en-US"/>
        </a:p>
      </dgm:t>
    </dgm:pt>
    <dgm:pt modelId="{697780AE-8D84-4808-85EB-BE712C1A0D8F}" type="sibTrans" cxnId="{0D8C0A26-644B-48FD-94CD-EA4462691135}">
      <dgm:prSet/>
      <dgm:spPr/>
      <dgm:t>
        <a:bodyPr/>
        <a:lstStyle/>
        <a:p>
          <a:endParaRPr lang="en-US"/>
        </a:p>
      </dgm:t>
    </dgm:pt>
    <dgm:pt modelId="{47AC61EE-B138-4E45-941A-9802404F116A}">
      <dgm:prSet phldrT="[Text]"/>
      <dgm:spPr/>
      <dgm:t>
        <a:bodyPr/>
        <a:lstStyle/>
        <a:p>
          <a:r>
            <a:rPr lang="en-US" dirty="0" smtClean="0"/>
            <a:t>Texture Memory</a:t>
          </a:r>
          <a:endParaRPr lang="en-US" dirty="0"/>
        </a:p>
      </dgm:t>
    </dgm:pt>
    <dgm:pt modelId="{8D6422E9-C075-4978-809D-8F22459C6C12}" type="parTrans" cxnId="{53F0E481-3864-43AD-A94C-DE882559A1D4}">
      <dgm:prSet/>
      <dgm:spPr/>
      <dgm:t>
        <a:bodyPr/>
        <a:lstStyle/>
        <a:p>
          <a:endParaRPr lang="en-US"/>
        </a:p>
      </dgm:t>
    </dgm:pt>
    <dgm:pt modelId="{F0B05997-1A47-4D19-8248-D54C2D7D6B5B}" type="sibTrans" cxnId="{53F0E481-3864-43AD-A94C-DE882559A1D4}">
      <dgm:prSet/>
      <dgm:spPr/>
      <dgm:t>
        <a:bodyPr/>
        <a:lstStyle/>
        <a:p>
          <a:endParaRPr lang="en-US"/>
        </a:p>
      </dgm:t>
    </dgm:pt>
    <dgm:pt modelId="{C6F42281-9E39-41A9-A22D-A882BE45A114}">
      <dgm:prSet phldrT="[Text]"/>
      <dgm:spPr/>
      <dgm:t>
        <a:bodyPr/>
        <a:lstStyle/>
        <a:p>
          <a:r>
            <a:rPr lang="en-US" dirty="0" smtClean="0"/>
            <a:t>Shared Memory</a:t>
          </a:r>
          <a:endParaRPr lang="en-US" dirty="0"/>
        </a:p>
      </dgm:t>
    </dgm:pt>
    <dgm:pt modelId="{B29D7787-B244-455F-B5FE-3C90E6C51B4B}" type="parTrans" cxnId="{3A01D9D3-6877-4790-BD67-574CBDC5CFC2}">
      <dgm:prSet/>
      <dgm:spPr/>
      <dgm:t>
        <a:bodyPr/>
        <a:lstStyle/>
        <a:p>
          <a:endParaRPr lang="en-US"/>
        </a:p>
      </dgm:t>
    </dgm:pt>
    <dgm:pt modelId="{9778C6E6-866A-4461-AAE5-D098C4483049}" type="sibTrans" cxnId="{3A01D9D3-6877-4790-BD67-574CBDC5CFC2}">
      <dgm:prSet/>
      <dgm:spPr/>
      <dgm:t>
        <a:bodyPr/>
        <a:lstStyle/>
        <a:p>
          <a:endParaRPr lang="en-US"/>
        </a:p>
      </dgm:t>
    </dgm:pt>
    <dgm:pt modelId="{2FE3E485-04FE-413F-9ADE-61AF822E7070}">
      <dgm:prSet phldrT="[Text]"/>
      <dgm:spPr/>
      <dgm:t>
        <a:bodyPr/>
        <a:lstStyle/>
        <a:p>
          <a:r>
            <a:rPr lang="en-US" dirty="0" smtClean="0"/>
            <a:t>Texture Memory</a:t>
          </a:r>
          <a:endParaRPr lang="en-US" dirty="0"/>
        </a:p>
      </dgm:t>
    </dgm:pt>
    <dgm:pt modelId="{4994A76F-5146-4486-839F-F99CFF09E4D1}" type="parTrans" cxnId="{57BDCFB0-B982-4ECB-957B-9BDBE1A179B6}">
      <dgm:prSet/>
      <dgm:spPr/>
      <dgm:t>
        <a:bodyPr/>
        <a:lstStyle/>
        <a:p>
          <a:endParaRPr lang="en-US"/>
        </a:p>
      </dgm:t>
    </dgm:pt>
    <dgm:pt modelId="{678785E0-922A-48F2-9DFE-BC98C4CA07F4}" type="sibTrans" cxnId="{57BDCFB0-B982-4ECB-957B-9BDBE1A179B6}">
      <dgm:prSet/>
      <dgm:spPr/>
      <dgm:t>
        <a:bodyPr/>
        <a:lstStyle/>
        <a:p>
          <a:endParaRPr lang="en-US"/>
        </a:p>
      </dgm:t>
    </dgm:pt>
    <dgm:pt modelId="{3AC60C85-93DD-4BE7-A60F-96BB43B605AC}">
      <dgm:prSet phldrT="[Text]"/>
      <dgm:spPr/>
      <dgm:t>
        <a:bodyPr/>
        <a:lstStyle/>
        <a:p>
          <a:r>
            <a:rPr lang="en-US" dirty="0" smtClean="0"/>
            <a:t>Shared Memory</a:t>
          </a:r>
          <a:endParaRPr lang="en-US" dirty="0"/>
        </a:p>
      </dgm:t>
    </dgm:pt>
    <dgm:pt modelId="{5EB8439E-6604-4A47-B69F-5B8A0894B47E}" type="parTrans" cxnId="{8B14A8ED-B556-4969-BCB9-CF264A3BBBFE}">
      <dgm:prSet/>
      <dgm:spPr/>
      <dgm:t>
        <a:bodyPr/>
        <a:lstStyle/>
        <a:p>
          <a:endParaRPr lang="en-US"/>
        </a:p>
      </dgm:t>
    </dgm:pt>
    <dgm:pt modelId="{19103C9D-4356-4CE1-9DDF-BDCD62CF87A5}" type="sibTrans" cxnId="{8B14A8ED-B556-4969-BCB9-CF264A3BBBFE}">
      <dgm:prSet/>
      <dgm:spPr/>
      <dgm:t>
        <a:bodyPr/>
        <a:lstStyle/>
        <a:p>
          <a:endParaRPr lang="en-US"/>
        </a:p>
      </dgm:t>
    </dgm:pt>
    <dgm:pt modelId="{4AD5B48A-6B5E-490D-BA2F-14A2A9FBF0AD}" type="pres">
      <dgm:prSet presAssocID="{57A730B9-C635-4C59-B2E5-51980BA792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A1852E4-3B8E-466E-8DEC-9BEAEDCA00E6}" type="pres">
      <dgm:prSet presAssocID="{6BCB6042-B182-43F3-A549-230937A84249}" presName="hierRoot1" presStyleCnt="0"/>
      <dgm:spPr/>
    </dgm:pt>
    <dgm:pt modelId="{3DD50B1A-D777-4945-A795-E71363EACAD3}" type="pres">
      <dgm:prSet presAssocID="{6BCB6042-B182-43F3-A549-230937A84249}" presName="composite" presStyleCnt="0"/>
      <dgm:spPr/>
    </dgm:pt>
    <dgm:pt modelId="{BB0FBEFE-41CD-4799-8031-A4DC8EDC386D}" type="pres">
      <dgm:prSet presAssocID="{6BCB6042-B182-43F3-A549-230937A84249}" presName="image" presStyleLbl="node0" presStyleIdx="0" presStyleCnt="1"/>
      <dgm:spPr/>
    </dgm:pt>
    <dgm:pt modelId="{037F7009-B400-4ECE-8BAA-70FA918DD92B}" type="pres">
      <dgm:prSet presAssocID="{6BCB6042-B182-43F3-A549-230937A84249}" presName="text" presStyleLbl="revTx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8023-D5C5-4EB4-8E7D-D2ACDAC8EBA0}" type="pres">
      <dgm:prSet presAssocID="{6BCB6042-B182-43F3-A549-230937A84249}" presName="hierChild2" presStyleCnt="0"/>
      <dgm:spPr/>
    </dgm:pt>
    <dgm:pt modelId="{7D85BA1E-2C47-41B5-9275-64B43AB8AC58}" type="pres">
      <dgm:prSet presAssocID="{E6C0F23A-6288-45E5-B25D-4139F3308E9C}" presName="Name10" presStyleLbl="parChTrans1D2" presStyleIdx="0" presStyleCnt="2"/>
      <dgm:spPr/>
      <dgm:t>
        <a:bodyPr/>
        <a:lstStyle/>
        <a:p>
          <a:endParaRPr lang="en-US"/>
        </a:p>
      </dgm:t>
    </dgm:pt>
    <dgm:pt modelId="{0FDC8033-FEE8-4856-B362-131DA4A7BA74}" type="pres">
      <dgm:prSet presAssocID="{AC367473-C867-466A-846F-9639A992D1E6}" presName="hierRoot2" presStyleCnt="0"/>
      <dgm:spPr/>
    </dgm:pt>
    <dgm:pt modelId="{6546B720-E644-463E-BC44-4374ED0A4AA8}" type="pres">
      <dgm:prSet presAssocID="{AC367473-C867-466A-846F-9639A992D1E6}" presName="composite2" presStyleCnt="0"/>
      <dgm:spPr/>
    </dgm:pt>
    <dgm:pt modelId="{6A33388D-E1F5-40B4-802A-31F46ADEB9E7}" type="pres">
      <dgm:prSet presAssocID="{AC367473-C867-466A-846F-9639A992D1E6}" presName="image2" presStyleLbl="node2" presStyleIdx="0" presStyleCnt="2"/>
      <dgm:spPr/>
    </dgm:pt>
    <dgm:pt modelId="{0D7FC747-C4BE-4FEA-8ED6-95A8F760770D}" type="pres">
      <dgm:prSet presAssocID="{AC367473-C867-466A-846F-9639A992D1E6}" presName="text2" presStyleLbl="revTx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9561AA-7513-41F7-81BE-A13069C982FB}" type="pres">
      <dgm:prSet presAssocID="{AC367473-C867-466A-846F-9639A992D1E6}" presName="hierChild3" presStyleCnt="0"/>
      <dgm:spPr/>
    </dgm:pt>
    <dgm:pt modelId="{C7603D55-16DC-4DD2-A96C-E5ED48B48E15}" type="pres">
      <dgm:prSet presAssocID="{D6689CAD-338A-4AED-AAA4-133C28125CD3}" presName="Name17" presStyleLbl="parChTrans1D3" presStyleIdx="0" presStyleCnt="6"/>
      <dgm:spPr/>
      <dgm:t>
        <a:bodyPr/>
        <a:lstStyle/>
        <a:p>
          <a:endParaRPr lang="en-US"/>
        </a:p>
      </dgm:t>
    </dgm:pt>
    <dgm:pt modelId="{5BA47706-CBF1-4BF2-A94F-3C251D6AA4AE}" type="pres">
      <dgm:prSet presAssocID="{F369191F-498D-4DF5-8829-0AABE6557425}" presName="hierRoot3" presStyleCnt="0"/>
      <dgm:spPr/>
    </dgm:pt>
    <dgm:pt modelId="{56915624-8CA8-4C82-87F4-6C22BAD1BB31}" type="pres">
      <dgm:prSet presAssocID="{F369191F-498D-4DF5-8829-0AABE6557425}" presName="composite3" presStyleCnt="0"/>
      <dgm:spPr/>
    </dgm:pt>
    <dgm:pt modelId="{41FFB712-E142-4B92-BADE-A435BEAA6C5E}" type="pres">
      <dgm:prSet presAssocID="{F369191F-498D-4DF5-8829-0AABE6557425}" presName="image3" presStyleLbl="node3" presStyleIdx="0" presStyleCnt="6"/>
      <dgm:spPr/>
    </dgm:pt>
    <dgm:pt modelId="{3765109A-DDA6-46EB-B48C-CAF795A967A0}" type="pres">
      <dgm:prSet presAssocID="{F369191F-498D-4DF5-8829-0AABE6557425}" presName="text3" presStyleLbl="revTx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A4FE42-F4C6-4FD9-BDCF-B665957E7415}" type="pres">
      <dgm:prSet presAssocID="{F369191F-498D-4DF5-8829-0AABE6557425}" presName="hierChild4" presStyleCnt="0"/>
      <dgm:spPr/>
    </dgm:pt>
    <dgm:pt modelId="{9DB9D5C3-DDDF-402A-A9D6-9675FA16D85A}" type="pres">
      <dgm:prSet presAssocID="{7131D479-2133-4A3E-8BAF-47DBD8F6E98F}" presName="Name17" presStyleLbl="parChTrans1D3" presStyleIdx="1" presStyleCnt="6"/>
      <dgm:spPr/>
      <dgm:t>
        <a:bodyPr/>
        <a:lstStyle/>
        <a:p>
          <a:endParaRPr lang="en-US"/>
        </a:p>
      </dgm:t>
    </dgm:pt>
    <dgm:pt modelId="{B2543099-0663-4B3A-8448-08B4DA1AA941}" type="pres">
      <dgm:prSet presAssocID="{15F06959-65C8-4320-808C-30711BDB87F9}" presName="hierRoot3" presStyleCnt="0"/>
      <dgm:spPr/>
    </dgm:pt>
    <dgm:pt modelId="{C37BDFB9-2B76-4336-BB99-86A2BDADE5CC}" type="pres">
      <dgm:prSet presAssocID="{15F06959-65C8-4320-808C-30711BDB87F9}" presName="composite3" presStyleCnt="0"/>
      <dgm:spPr/>
    </dgm:pt>
    <dgm:pt modelId="{46526856-D4BC-48D3-A63B-518100E65E98}" type="pres">
      <dgm:prSet presAssocID="{15F06959-65C8-4320-808C-30711BDB87F9}" presName="image3" presStyleLbl="node3" presStyleIdx="1" presStyleCnt="6"/>
      <dgm:spPr/>
    </dgm:pt>
    <dgm:pt modelId="{FCB8C497-C139-44E7-A0F9-7FE70F9859E4}" type="pres">
      <dgm:prSet presAssocID="{15F06959-65C8-4320-808C-30711BDB87F9}" presName="text3" presStyleLbl="revTx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7EB31-5A04-47B9-BF47-87C80E289C0F}" type="pres">
      <dgm:prSet presAssocID="{15F06959-65C8-4320-808C-30711BDB87F9}" presName="hierChild4" presStyleCnt="0"/>
      <dgm:spPr/>
    </dgm:pt>
    <dgm:pt modelId="{64DC268B-031C-4C15-A1D1-89CC847E5EC3}" type="pres">
      <dgm:prSet presAssocID="{6FB4DE7D-5EBB-4D34-A612-823D6B85720F}" presName="Name10" presStyleLbl="parChTrans1D2" presStyleIdx="1" presStyleCnt="2"/>
      <dgm:spPr/>
      <dgm:t>
        <a:bodyPr/>
        <a:lstStyle/>
        <a:p>
          <a:endParaRPr lang="en-US"/>
        </a:p>
      </dgm:t>
    </dgm:pt>
    <dgm:pt modelId="{DB42AB2D-7E8C-4423-B78A-84E658A7BBD0}" type="pres">
      <dgm:prSet presAssocID="{6FDAA052-6A1A-4B8A-A225-4FB5EB23FB3E}" presName="hierRoot2" presStyleCnt="0"/>
      <dgm:spPr/>
    </dgm:pt>
    <dgm:pt modelId="{8EA32C20-874B-4D54-9676-BB6B0229F948}" type="pres">
      <dgm:prSet presAssocID="{6FDAA052-6A1A-4B8A-A225-4FB5EB23FB3E}" presName="composite2" presStyleCnt="0"/>
      <dgm:spPr/>
    </dgm:pt>
    <dgm:pt modelId="{8044FDFB-F032-4663-AB30-513E92CBCE3C}" type="pres">
      <dgm:prSet presAssocID="{6FDAA052-6A1A-4B8A-A225-4FB5EB23FB3E}" presName="image2" presStyleLbl="node2" presStyleIdx="1" presStyleCnt="2"/>
      <dgm:spPr/>
    </dgm:pt>
    <dgm:pt modelId="{D20415A4-5E73-4E3E-ACCF-1DEE9A5DA2EB}" type="pres">
      <dgm:prSet presAssocID="{6FDAA052-6A1A-4B8A-A225-4FB5EB23FB3E}" presName="text2" presStyleLbl="revTx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9928E8-B31E-443B-968D-169ACF120A1A}" type="pres">
      <dgm:prSet presAssocID="{6FDAA052-6A1A-4B8A-A225-4FB5EB23FB3E}" presName="hierChild3" presStyleCnt="0"/>
      <dgm:spPr/>
    </dgm:pt>
    <dgm:pt modelId="{A2D48FB2-1196-482E-94BB-22E741151C60}" type="pres">
      <dgm:prSet presAssocID="{ED709476-6E32-4C02-AAB2-FDE59226C7D0}" presName="Name17" presStyleLbl="parChTrans1D3" presStyleIdx="2" presStyleCnt="6"/>
      <dgm:spPr/>
      <dgm:t>
        <a:bodyPr/>
        <a:lstStyle/>
        <a:p>
          <a:endParaRPr lang="en-US"/>
        </a:p>
      </dgm:t>
    </dgm:pt>
    <dgm:pt modelId="{43BFEDF0-2D16-405C-AD30-36C4692E57E5}" type="pres">
      <dgm:prSet presAssocID="{52909140-F822-4CAC-BF60-C8E513CF44FD}" presName="hierRoot3" presStyleCnt="0"/>
      <dgm:spPr/>
    </dgm:pt>
    <dgm:pt modelId="{3C912845-6D4E-4703-978F-2F9621620B9D}" type="pres">
      <dgm:prSet presAssocID="{52909140-F822-4CAC-BF60-C8E513CF44FD}" presName="composite3" presStyleCnt="0"/>
      <dgm:spPr/>
    </dgm:pt>
    <dgm:pt modelId="{F40A3C13-DBB9-4F1A-B813-FAC02EAC24C1}" type="pres">
      <dgm:prSet presAssocID="{52909140-F822-4CAC-BF60-C8E513CF44FD}" presName="image3" presStyleLbl="node3" presStyleIdx="2" presStyleCnt="6"/>
      <dgm:spPr/>
    </dgm:pt>
    <dgm:pt modelId="{39219176-A0A0-4FF3-8528-646DCCF69584}" type="pres">
      <dgm:prSet presAssocID="{52909140-F822-4CAC-BF60-C8E513CF44FD}" presName="text3" presStyleLbl="revTx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20691-E9FB-4B29-8BFF-0DBD918C3717}" type="pres">
      <dgm:prSet presAssocID="{52909140-F822-4CAC-BF60-C8E513CF44FD}" presName="hierChild4" presStyleCnt="0"/>
      <dgm:spPr/>
    </dgm:pt>
    <dgm:pt modelId="{EE5F7F6F-753B-4BF0-AD9F-6CFEAF8D8350}" type="pres">
      <dgm:prSet presAssocID="{5C112479-7C2C-4FEF-8BB6-8DE74C006221}" presName="Name17" presStyleLbl="parChTrans1D3" presStyleIdx="3" presStyleCnt="6"/>
      <dgm:spPr/>
      <dgm:t>
        <a:bodyPr/>
        <a:lstStyle/>
        <a:p>
          <a:endParaRPr lang="en-US"/>
        </a:p>
      </dgm:t>
    </dgm:pt>
    <dgm:pt modelId="{B78564F2-F88D-4709-9EC8-9E90288EDA58}" type="pres">
      <dgm:prSet presAssocID="{DE51E6A1-8B75-40C8-A19B-4B1AFFC28CF9}" presName="hierRoot3" presStyleCnt="0"/>
      <dgm:spPr/>
    </dgm:pt>
    <dgm:pt modelId="{A9725C42-4818-4B48-9C5E-38FE8E84D696}" type="pres">
      <dgm:prSet presAssocID="{DE51E6A1-8B75-40C8-A19B-4B1AFFC28CF9}" presName="composite3" presStyleCnt="0"/>
      <dgm:spPr/>
    </dgm:pt>
    <dgm:pt modelId="{7D811238-9AC1-4A43-8586-50F285C3B901}" type="pres">
      <dgm:prSet presAssocID="{DE51E6A1-8B75-40C8-A19B-4B1AFFC28CF9}" presName="image3" presStyleLbl="node3" presStyleIdx="3" presStyleCnt="6"/>
      <dgm:spPr/>
    </dgm:pt>
    <dgm:pt modelId="{51FFD769-53FB-49EC-B5B0-64164CAB193B}" type="pres">
      <dgm:prSet presAssocID="{DE51E6A1-8B75-40C8-A19B-4B1AFFC28CF9}" presName="text3" presStyleLbl="revTx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0C9D43-8D3D-48A8-9F82-A4C3A9A5202B}" type="pres">
      <dgm:prSet presAssocID="{DE51E6A1-8B75-40C8-A19B-4B1AFFC28CF9}" presName="hierChild4" presStyleCnt="0"/>
      <dgm:spPr/>
    </dgm:pt>
    <dgm:pt modelId="{5ADC0A87-F035-41FB-9948-90A312E5BDCB}" type="pres">
      <dgm:prSet presAssocID="{4994A76F-5146-4486-839F-F99CFF09E4D1}" presName="Name23" presStyleLbl="parChTrans1D4" presStyleIdx="0" presStyleCnt="2"/>
      <dgm:spPr/>
      <dgm:t>
        <a:bodyPr/>
        <a:lstStyle/>
        <a:p>
          <a:endParaRPr lang="en-US"/>
        </a:p>
      </dgm:t>
    </dgm:pt>
    <dgm:pt modelId="{407ED611-2FF8-41B2-AC58-E06AF4B6EEDF}" type="pres">
      <dgm:prSet presAssocID="{2FE3E485-04FE-413F-9ADE-61AF822E7070}" presName="hierRoot4" presStyleCnt="0"/>
      <dgm:spPr/>
    </dgm:pt>
    <dgm:pt modelId="{B1569C3B-958D-436A-B348-9C461A38B423}" type="pres">
      <dgm:prSet presAssocID="{2FE3E485-04FE-413F-9ADE-61AF822E7070}" presName="composite4" presStyleCnt="0"/>
      <dgm:spPr/>
    </dgm:pt>
    <dgm:pt modelId="{8951354A-9B8B-40FA-90D9-A0240BD81249}" type="pres">
      <dgm:prSet presAssocID="{2FE3E485-04FE-413F-9ADE-61AF822E7070}" presName="image4" presStyleLbl="node4" presStyleIdx="0" presStyleCnt="2"/>
      <dgm:spPr>
        <a:solidFill>
          <a:schemeClr val="bg1">
            <a:lumMod val="95000"/>
          </a:schemeClr>
        </a:solidFill>
      </dgm:spPr>
    </dgm:pt>
    <dgm:pt modelId="{2B7804E8-5E7A-4B8F-96DF-1F0FFC631A8D}" type="pres">
      <dgm:prSet presAssocID="{2FE3E485-04FE-413F-9ADE-61AF822E7070}" presName="text4" presStyleLbl="revTx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CE4DE2-60E7-4009-9112-B3411A9618FA}" type="pres">
      <dgm:prSet presAssocID="{2FE3E485-04FE-413F-9ADE-61AF822E7070}" presName="hierChild5" presStyleCnt="0"/>
      <dgm:spPr/>
    </dgm:pt>
    <dgm:pt modelId="{D54832C2-5932-49F4-A30F-B5D140FE289D}" type="pres">
      <dgm:prSet presAssocID="{5EB8439E-6604-4A47-B69F-5B8A0894B47E}" presName="Name23" presStyleLbl="parChTrans1D4" presStyleIdx="1" presStyleCnt="2"/>
      <dgm:spPr/>
      <dgm:t>
        <a:bodyPr/>
        <a:lstStyle/>
        <a:p>
          <a:endParaRPr lang="en-US"/>
        </a:p>
      </dgm:t>
    </dgm:pt>
    <dgm:pt modelId="{7232D456-BAAC-43C4-ADB1-9B06E2F25D64}" type="pres">
      <dgm:prSet presAssocID="{3AC60C85-93DD-4BE7-A60F-96BB43B605AC}" presName="hierRoot4" presStyleCnt="0"/>
      <dgm:spPr/>
    </dgm:pt>
    <dgm:pt modelId="{36AE2E24-7975-4155-960F-73FF30F2B426}" type="pres">
      <dgm:prSet presAssocID="{3AC60C85-93DD-4BE7-A60F-96BB43B605AC}" presName="composite4" presStyleCnt="0"/>
      <dgm:spPr/>
    </dgm:pt>
    <dgm:pt modelId="{D3E086C9-0B75-413B-838A-292E71DD8178}" type="pres">
      <dgm:prSet presAssocID="{3AC60C85-93DD-4BE7-A60F-96BB43B605AC}" presName="image4" presStyleLbl="node4" presStyleIdx="1" presStyleCnt="2"/>
      <dgm:spPr>
        <a:solidFill>
          <a:schemeClr val="bg1">
            <a:lumMod val="95000"/>
          </a:schemeClr>
        </a:solidFill>
      </dgm:spPr>
    </dgm:pt>
    <dgm:pt modelId="{4498D9D9-7FF3-4E78-B43D-DF4C59DC29D8}" type="pres">
      <dgm:prSet presAssocID="{3AC60C85-93DD-4BE7-A60F-96BB43B605AC}" presName="text4" presStyleLbl="revTx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5C41DF-8AF7-444A-8EC4-CB16352BD934}" type="pres">
      <dgm:prSet presAssocID="{3AC60C85-93DD-4BE7-A60F-96BB43B605AC}" presName="hierChild5" presStyleCnt="0"/>
      <dgm:spPr/>
    </dgm:pt>
    <dgm:pt modelId="{205B9D79-8276-4E5E-A274-BD58C9234213}" type="pres">
      <dgm:prSet presAssocID="{8D6422E9-C075-4978-809D-8F22459C6C12}" presName="Name17" presStyleLbl="parChTrans1D3" presStyleIdx="4" presStyleCnt="6"/>
      <dgm:spPr/>
      <dgm:t>
        <a:bodyPr/>
        <a:lstStyle/>
        <a:p>
          <a:endParaRPr lang="en-US"/>
        </a:p>
      </dgm:t>
    </dgm:pt>
    <dgm:pt modelId="{B3A97656-5DBD-47AB-9C61-1C5C9C766857}" type="pres">
      <dgm:prSet presAssocID="{47AC61EE-B138-4E45-941A-9802404F116A}" presName="hierRoot3" presStyleCnt="0"/>
      <dgm:spPr/>
    </dgm:pt>
    <dgm:pt modelId="{DF02D08E-123B-46D4-BCFE-CAFE02461B8A}" type="pres">
      <dgm:prSet presAssocID="{47AC61EE-B138-4E45-941A-9802404F116A}" presName="composite3" presStyleCnt="0"/>
      <dgm:spPr/>
    </dgm:pt>
    <dgm:pt modelId="{C36E6D25-9B43-470F-AA6C-DC8414E955EA}" type="pres">
      <dgm:prSet presAssocID="{47AC61EE-B138-4E45-941A-9802404F116A}" presName="image3" presStyleLbl="node3" presStyleIdx="4" presStyleCnt="6"/>
      <dgm:spPr/>
    </dgm:pt>
    <dgm:pt modelId="{5D16C5F6-5AC8-4411-848E-7451F0D60F3A}" type="pres">
      <dgm:prSet presAssocID="{47AC61EE-B138-4E45-941A-9802404F116A}" presName="text3" presStyleLbl="revTx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F27D09-AC69-4080-8F74-65B3B846D98F}" type="pres">
      <dgm:prSet presAssocID="{47AC61EE-B138-4E45-941A-9802404F116A}" presName="hierChild4" presStyleCnt="0"/>
      <dgm:spPr/>
    </dgm:pt>
    <dgm:pt modelId="{A8B50ED0-18ED-4B3A-9425-9B9FCB2FD3C2}" type="pres">
      <dgm:prSet presAssocID="{B29D7787-B244-455F-B5FE-3C90E6C51B4B}" presName="Name17" presStyleLbl="parChTrans1D3" presStyleIdx="5" presStyleCnt="6"/>
      <dgm:spPr/>
      <dgm:t>
        <a:bodyPr/>
        <a:lstStyle/>
        <a:p>
          <a:endParaRPr lang="en-US"/>
        </a:p>
      </dgm:t>
    </dgm:pt>
    <dgm:pt modelId="{29ED2DF9-DCD2-4038-8F22-C578A4177E75}" type="pres">
      <dgm:prSet presAssocID="{C6F42281-9E39-41A9-A22D-A882BE45A114}" presName="hierRoot3" presStyleCnt="0"/>
      <dgm:spPr/>
    </dgm:pt>
    <dgm:pt modelId="{85B19C46-BA6F-4DB3-81C0-450691BA94FB}" type="pres">
      <dgm:prSet presAssocID="{C6F42281-9E39-41A9-A22D-A882BE45A114}" presName="composite3" presStyleCnt="0"/>
      <dgm:spPr/>
    </dgm:pt>
    <dgm:pt modelId="{B8263DE4-E629-417E-9463-9A219AFF931F}" type="pres">
      <dgm:prSet presAssocID="{C6F42281-9E39-41A9-A22D-A882BE45A114}" presName="image3" presStyleLbl="node3" presStyleIdx="5" presStyleCnt="6"/>
      <dgm:spPr/>
    </dgm:pt>
    <dgm:pt modelId="{96AF2386-584E-4BC2-8089-C86C2DEAA945}" type="pres">
      <dgm:prSet presAssocID="{C6F42281-9E39-41A9-A22D-A882BE45A114}" presName="text3" presStyleLbl="revTx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B08D57-70EF-490E-8895-C96EA46A5113}" type="pres">
      <dgm:prSet presAssocID="{C6F42281-9E39-41A9-A22D-A882BE45A114}" presName="hierChild4" presStyleCnt="0"/>
      <dgm:spPr/>
    </dgm:pt>
  </dgm:ptLst>
  <dgm:cxnLst>
    <dgm:cxn modelId="{53F0E481-3864-43AD-A94C-DE882559A1D4}" srcId="{6FDAA052-6A1A-4B8A-A225-4FB5EB23FB3E}" destId="{47AC61EE-B138-4E45-941A-9802404F116A}" srcOrd="2" destOrd="0" parTransId="{8D6422E9-C075-4978-809D-8F22459C6C12}" sibTransId="{F0B05997-1A47-4D19-8248-D54C2D7D6B5B}"/>
    <dgm:cxn modelId="{6D6A0981-81B9-4BB2-AD1F-A9E58C433CB9}" type="presOf" srcId="{5C112479-7C2C-4FEF-8BB6-8DE74C006221}" destId="{EE5F7F6F-753B-4BF0-AD9F-6CFEAF8D8350}" srcOrd="0" destOrd="0" presId="urn:microsoft.com/office/officeart/2009/layout/CirclePictureHierarchy"/>
    <dgm:cxn modelId="{0883D808-3FB8-4010-9037-1DFFCED708DE}" type="presOf" srcId="{2FE3E485-04FE-413F-9ADE-61AF822E7070}" destId="{2B7804E8-5E7A-4B8F-96DF-1F0FFC631A8D}" srcOrd="0" destOrd="0" presId="urn:microsoft.com/office/officeart/2009/layout/CirclePictureHierarchy"/>
    <dgm:cxn modelId="{0D8C0A26-644B-48FD-94CD-EA4462691135}" srcId="{6FDAA052-6A1A-4B8A-A225-4FB5EB23FB3E}" destId="{DE51E6A1-8B75-40C8-A19B-4B1AFFC28CF9}" srcOrd="1" destOrd="0" parTransId="{5C112479-7C2C-4FEF-8BB6-8DE74C006221}" sibTransId="{697780AE-8D84-4808-85EB-BE712C1A0D8F}"/>
    <dgm:cxn modelId="{63CF3D35-44B2-4C10-A30B-4F216DBE5C53}" type="presOf" srcId="{6BCB6042-B182-43F3-A549-230937A84249}" destId="{037F7009-B400-4ECE-8BAA-70FA918DD92B}" srcOrd="0" destOrd="0" presId="urn:microsoft.com/office/officeart/2009/layout/CirclePictureHierarchy"/>
    <dgm:cxn modelId="{4A141708-D6F3-462F-B82C-E64B1067E4A2}" srcId="{57A730B9-C635-4C59-B2E5-51980BA7929B}" destId="{6BCB6042-B182-43F3-A549-230937A84249}" srcOrd="0" destOrd="0" parTransId="{F846B5D2-B905-447A-ADD6-B1349B597056}" sibTransId="{346DE8A9-6610-49E8-9C69-76AC772392E6}"/>
    <dgm:cxn modelId="{9ADC6EFD-1948-4F61-9EF3-4FB5FBAD83D0}" srcId="{6BCB6042-B182-43F3-A549-230937A84249}" destId="{AC367473-C867-466A-846F-9639A992D1E6}" srcOrd="0" destOrd="0" parTransId="{E6C0F23A-6288-45E5-B25D-4139F3308E9C}" sibTransId="{2BCFCA82-881B-446F-81CA-3CC0D28CD6D2}"/>
    <dgm:cxn modelId="{6DF45B21-7188-4840-A928-CFA8E8DCF5BF}" type="presOf" srcId="{DE51E6A1-8B75-40C8-A19B-4B1AFFC28CF9}" destId="{51FFD769-53FB-49EC-B5B0-64164CAB193B}" srcOrd="0" destOrd="0" presId="urn:microsoft.com/office/officeart/2009/layout/CirclePictureHierarchy"/>
    <dgm:cxn modelId="{FC953E76-BFF9-4FBD-A6B4-B23AD1F05F0C}" type="presOf" srcId="{B29D7787-B244-455F-B5FE-3C90E6C51B4B}" destId="{A8B50ED0-18ED-4B3A-9425-9B9FCB2FD3C2}" srcOrd="0" destOrd="0" presId="urn:microsoft.com/office/officeart/2009/layout/CirclePictureHierarchy"/>
    <dgm:cxn modelId="{2EC04DC4-CF19-4474-B292-EF9BCA462DBB}" srcId="{6FDAA052-6A1A-4B8A-A225-4FB5EB23FB3E}" destId="{52909140-F822-4CAC-BF60-C8E513CF44FD}" srcOrd="0" destOrd="0" parTransId="{ED709476-6E32-4C02-AAB2-FDE59226C7D0}" sibTransId="{135DF564-17AC-4A8D-9B18-356C1982A786}"/>
    <dgm:cxn modelId="{F112660A-9997-4C1A-8A03-C2006D5AFE62}" type="presOf" srcId="{ED709476-6E32-4C02-AAB2-FDE59226C7D0}" destId="{A2D48FB2-1196-482E-94BB-22E741151C60}" srcOrd="0" destOrd="0" presId="urn:microsoft.com/office/officeart/2009/layout/CirclePictureHierarchy"/>
    <dgm:cxn modelId="{64F0FA33-47A9-40F1-AA6E-A6DFEF14B5DD}" type="presOf" srcId="{8D6422E9-C075-4978-809D-8F22459C6C12}" destId="{205B9D79-8276-4E5E-A274-BD58C9234213}" srcOrd="0" destOrd="0" presId="urn:microsoft.com/office/officeart/2009/layout/CirclePictureHierarchy"/>
    <dgm:cxn modelId="{2FA4E0AC-3951-4842-BB12-E1F92B6C9A43}" type="presOf" srcId="{4994A76F-5146-4486-839F-F99CFF09E4D1}" destId="{5ADC0A87-F035-41FB-9948-90A312E5BDCB}" srcOrd="0" destOrd="0" presId="urn:microsoft.com/office/officeart/2009/layout/CirclePictureHierarchy"/>
    <dgm:cxn modelId="{972C9F2F-DF17-4E58-BC89-AABA372FD6A3}" type="presOf" srcId="{6FDAA052-6A1A-4B8A-A225-4FB5EB23FB3E}" destId="{D20415A4-5E73-4E3E-ACCF-1DEE9A5DA2EB}" srcOrd="0" destOrd="0" presId="urn:microsoft.com/office/officeart/2009/layout/CirclePictureHierarchy"/>
    <dgm:cxn modelId="{3E261AFA-013A-4114-A8BB-EEE6F6D54C0C}" type="presOf" srcId="{47AC61EE-B138-4E45-941A-9802404F116A}" destId="{5D16C5F6-5AC8-4411-848E-7451F0D60F3A}" srcOrd="0" destOrd="0" presId="urn:microsoft.com/office/officeart/2009/layout/CirclePictureHierarchy"/>
    <dgm:cxn modelId="{3E63D4E6-4515-4AD0-BAFC-ABFC6CE0CB05}" type="presOf" srcId="{AC367473-C867-466A-846F-9639A992D1E6}" destId="{0D7FC747-C4BE-4FEA-8ED6-95A8F760770D}" srcOrd="0" destOrd="0" presId="urn:microsoft.com/office/officeart/2009/layout/CirclePictureHierarchy"/>
    <dgm:cxn modelId="{483E72C1-FED4-4BCE-BF98-C4E756287A2C}" type="presOf" srcId="{7131D479-2133-4A3E-8BAF-47DBD8F6E98F}" destId="{9DB9D5C3-DDDF-402A-A9D6-9675FA16D85A}" srcOrd="0" destOrd="0" presId="urn:microsoft.com/office/officeart/2009/layout/CirclePictureHierarchy"/>
    <dgm:cxn modelId="{0B8192A0-41DD-4D90-91B6-9FBC52588B6C}" srcId="{6BCB6042-B182-43F3-A549-230937A84249}" destId="{6FDAA052-6A1A-4B8A-A225-4FB5EB23FB3E}" srcOrd="1" destOrd="0" parTransId="{6FB4DE7D-5EBB-4D34-A612-823D6B85720F}" sibTransId="{D0383815-22DB-4173-AC0D-732E6EAD3437}"/>
    <dgm:cxn modelId="{57BDCFB0-B982-4ECB-957B-9BDBE1A179B6}" srcId="{DE51E6A1-8B75-40C8-A19B-4B1AFFC28CF9}" destId="{2FE3E485-04FE-413F-9ADE-61AF822E7070}" srcOrd="0" destOrd="0" parTransId="{4994A76F-5146-4486-839F-F99CFF09E4D1}" sibTransId="{678785E0-922A-48F2-9DFE-BC98C4CA07F4}"/>
    <dgm:cxn modelId="{803C23DC-1A1D-4096-8205-B1FDE2811C58}" type="presOf" srcId="{57A730B9-C635-4C59-B2E5-51980BA7929B}" destId="{4AD5B48A-6B5E-490D-BA2F-14A2A9FBF0AD}" srcOrd="0" destOrd="0" presId="urn:microsoft.com/office/officeart/2009/layout/CirclePictureHierarchy"/>
    <dgm:cxn modelId="{3963C0E9-CA7D-4FEC-8D76-33E628592134}" type="presOf" srcId="{52909140-F822-4CAC-BF60-C8E513CF44FD}" destId="{39219176-A0A0-4FF3-8528-646DCCF69584}" srcOrd="0" destOrd="0" presId="urn:microsoft.com/office/officeart/2009/layout/CirclePictureHierarchy"/>
    <dgm:cxn modelId="{D9CCDB84-3A6B-4562-9931-09C17F8486EC}" type="presOf" srcId="{E6C0F23A-6288-45E5-B25D-4139F3308E9C}" destId="{7D85BA1E-2C47-41B5-9275-64B43AB8AC58}" srcOrd="0" destOrd="0" presId="urn:microsoft.com/office/officeart/2009/layout/CirclePictureHierarchy"/>
    <dgm:cxn modelId="{54A5CDA5-344E-4626-AB89-A255BBE0F397}" type="presOf" srcId="{3AC60C85-93DD-4BE7-A60F-96BB43B605AC}" destId="{4498D9D9-7FF3-4E78-B43D-DF4C59DC29D8}" srcOrd="0" destOrd="0" presId="urn:microsoft.com/office/officeart/2009/layout/CirclePictureHierarchy"/>
    <dgm:cxn modelId="{1EC0523F-FE50-4C5B-9793-BD0D357A9CAB}" type="presOf" srcId="{5EB8439E-6604-4A47-B69F-5B8A0894B47E}" destId="{D54832C2-5932-49F4-A30F-B5D140FE289D}" srcOrd="0" destOrd="0" presId="urn:microsoft.com/office/officeart/2009/layout/CirclePictureHierarchy"/>
    <dgm:cxn modelId="{227B7964-665A-4645-8E57-35EF055DCD91}" type="presOf" srcId="{15F06959-65C8-4320-808C-30711BDB87F9}" destId="{FCB8C497-C139-44E7-A0F9-7FE70F9859E4}" srcOrd="0" destOrd="0" presId="urn:microsoft.com/office/officeart/2009/layout/CirclePictureHierarchy"/>
    <dgm:cxn modelId="{94FABC8A-CC92-47D6-BC92-6A45C194B4DF}" type="presOf" srcId="{C6F42281-9E39-41A9-A22D-A882BE45A114}" destId="{96AF2386-584E-4BC2-8089-C86C2DEAA945}" srcOrd="0" destOrd="0" presId="urn:microsoft.com/office/officeart/2009/layout/CirclePictureHierarchy"/>
    <dgm:cxn modelId="{78C71272-6099-49FA-81B6-7E8A78473EBB}" srcId="{AC367473-C867-466A-846F-9639A992D1E6}" destId="{15F06959-65C8-4320-808C-30711BDB87F9}" srcOrd="1" destOrd="0" parTransId="{7131D479-2133-4A3E-8BAF-47DBD8F6E98F}" sibTransId="{B619C207-DD56-4A21-B8AE-B5A4490EBFB1}"/>
    <dgm:cxn modelId="{9525AEAC-F737-407E-A2B1-A43E29976448}" type="presOf" srcId="{D6689CAD-338A-4AED-AAA4-133C28125CD3}" destId="{C7603D55-16DC-4DD2-A96C-E5ED48B48E15}" srcOrd="0" destOrd="0" presId="urn:microsoft.com/office/officeart/2009/layout/CirclePictureHierarchy"/>
    <dgm:cxn modelId="{AF73B9C6-5408-4408-86FB-835776753D56}" type="presOf" srcId="{F369191F-498D-4DF5-8829-0AABE6557425}" destId="{3765109A-DDA6-46EB-B48C-CAF795A967A0}" srcOrd="0" destOrd="0" presId="urn:microsoft.com/office/officeart/2009/layout/CirclePictureHierarchy"/>
    <dgm:cxn modelId="{6BA35EE7-8694-4E33-A896-B8744FF2BE1E}" type="presOf" srcId="{6FB4DE7D-5EBB-4D34-A612-823D6B85720F}" destId="{64DC268B-031C-4C15-A1D1-89CC847E5EC3}" srcOrd="0" destOrd="0" presId="urn:microsoft.com/office/officeart/2009/layout/CirclePictureHierarchy"/>
    <dgm:cxn modelId="{7DBCF3F8-E34C-46ED-98D6-A0B0C3B0CEFE}" srcId="{AC367473-C867-466A-846F-9639A992D1E6}" destId="{F369191F-498D-4DF5-8829-0AABE6557425}" srcOrd="0" destOrd="0" parTransId="{D6689CAD-338A-4AED-AAA4-133C28125CD3}" sibTransId="{B1E61C74-B928-4967-9984-90359AD467AA}"/>
    <dgm:cxn modelId="{8B14A8ED-B556-4969-BCB9-CF264A3BBBFE}" srcId="{DE51E6A1-8B75-40C8-A19B-4B1AFFC28CF9}" destId="{3AC60C85-93DD-4BE7-A60F-96BB43B605AC}" srcOrd="1" destOrd="0" parTransId="{5EB8439E-6604-4A47-B69F-5B8A0894B47E}" sibTransId="{19103C9D-4356-4CE1-9DDF-BDCD62CF87A5}"/>
    <dgm:cxn modelId="{3A01D9D3-6877-4790-BD67-574CBDC5CFC2}" srcId="{6FDAA052-6A1A-4B8A-A225-4FB5EB23FB3E}" destId="{C6F42281-9E39-41A9-A22D-A882BE45A114}" srcOrd="3" destOrd="0" parTransId="{B29D7787-B244-455F-B5FE-3C90E6C51B4B}" sibTransId="{9778C6E6-866A-4461-AAE5-D098C4483049}"/>
    <dgm:cxn modelId="{EA0352DC-867F-49A1-9498-80296E52973C}" type="presParOf" srcId="{4AD5B48A-6B5E-490D-BA2F-14A2A9FBF0AD}" destId="{CA1852E4-3B8E-466E-8DEC-9BEAEDCA00E6}" srcOrd="0" destOrd="0" presId="urn:microsoft.com/office/officeart/2009/layout/CirclePictureHierarchy"/>
    <dgm:cxn modelId="{4C5EC4A9-7484-438E-B8B2-AEA56DFB7CFE}" type="presParOf" srcId="{CA1852E4-3B8E-466E-8DEC-9BEAEDCA00E6}" destId="{3DD50B1A-D777-4945-A795-E71363EACAD3}" srcOrd="0" destOrd="0" presId="urn:microsoft.com/office/officeart/2009/layout/CirclePictureHierarchy"/>
    <dgm:cxn modelId="{5765547D-D5C5-458B-8275-5EFBB9275ED2}" type="presParOf" srcId="{3DD50B1A-D777-4945-A795-E71363EACAD3}" destId="{BB0FBEFE-41CD-4799-8031-A4DC8EDC386D}" srcOrd="0" destOrd="0" presId="urn:microsoft.com/office/officeart/2009/layout/CirclePictureHierarchy"/>
    <dgm:cxn modelId="{71B866FF-46EA-49DD-B359-06BCC87FC41C}" type="presParOf" srcId="{3DD50B1A-D777-4945-A795-E71363EACAD3}" destId="{037F7009-B400-4ECE-8BAA-70FA918DD92B}" srcOrd="1" destOrd="0" presId="urn:microsoft.com/office/officeart/2009/layout/CirclePictureHierarchy"/>
    <dgm:cxn modelId="{31343AD6-D401-43E6-99C7-6A75D1B4D76D}" type="presParOf" srcId="{CA1852E4-3B8E-466E-8DEC-9BEAEDCA00E6}" destId="{85D28023-D5C5-4EB4-8E7D-D2ACDAC8EBA0}" srcOrd="1" destOrd="0" presId="urn:microsoft.com/office/officeart/2009/layout/CirclePictureHierarchy"/>
    <dgm:cxn modelId="{257B15C0-E82A-4543-AACF-8EC4514E0273}" type="presParOf" srcId="{85D28023-D5C5-4EB4-8E7D-D2ACDAC8EBA0}" destId="{7D85BA1E-2C47-41B5-9275-64B43AB8AC58}" srcOrd="0" destOrd="0" presId="urn:microsoft.com/office/officeart/2009/layout/CirclePictureHierarchy"/>
    <dgm:cxn modelId="{4D79430D-3E52-4E77-8D82-688B6D16946D}" type="presParOf" srcId="{85D28023-D5C5-4EB4-8E7D-D2ACDAC8EBA0}" destId="{0FDC8033-FEE8-4856-B362-131DA4A7BA74}" srcOrd="1" destOrd="0" presId="urn:microsoft.com/office/officeart/2009/layout/CirclePictureHierarchy"/>
    <dgm:cxn modelId="{FFA05371-B779-4F8E-A82D-8EC261AC0432}" type="presParOf" srcId="{0FDC8033-FEE8-4856-B362-131DA4A7BA74}" destId="{6546B720-E644-463E-BC44-4374ED0A4AA8}" srcOrd="0" destOrd="0" presId="urn:microsoft.com/office/officeart/2009/layout/CirclePictureHierarchy"/>
    <dgm:cxn modelId="{E17A368F-8B45-4858-9214-9C7738B9C171}" type="presParOf" srcId="{6546B720-E644-463E-BC44-4374ED0A4AA8}" destId="{6A33388D-E1F5-40B4-802A-31F46ADEB9E7}" srcOrd="0" destOrd="0" presId="urn:microsoft.com/office/officeart/2009/layout/CirclePictureHierarchy"/>
    <dgm:cxn modelId="{7359EF3B-7A1C-4451-A01C-26DB9B46C847}" type="presParOf" srcId="{6546B720-E644-463E-BC44-4374ED0A4AA8}" destId="{0D7FC747-C4BE-4FEA-8ED6-95A8F760770D}" srcOrd="1" destOrd="0" presId="urn:microsoft.com/office/officeart/2009/layout/CirclePictureHierarchy"/>
    <dgm:cxn modelId="{473302B9-FFB0-466E-A7CF-E9811AD1C41D}" type="presParOf" srcId="{0FDC8033-FEE8-4856-B362-131DA4A7BA74}" destId="{719561AA-7513-41F7-81BE-A13069C982FB}" srcOrd="1" destOrd="0" presId="urn:microsoft.com/office/officeart/2009/layout/CirclePictureHierarchy"/>
    <dgm:cxn modelId="{ABC98EAA-6820-4AED-B8AA-3A221BEBD438}" type="presParOf" srcId="{719561AA-7513-41F7-81BE-A13069C982FB}" destId="{C7603D55-16DC-4DD2-A96C-E5ED48B48E15}" srcOrd="0" destOrd="0" presId="urn:microsoft.com/office/officeart/2009/layout/CirclePictureHierarchy"/>
    <dgm:cxn modelId="{445EF250-52A4-4691-9339-40DE51C07D53}" type="presParOf" srcId="{719561AA-7513-41F7-81BE-A13069C982FB}" destId="{5BA47706-CBF1-4BF2-A94F-3C251D6AA4AE}" srcOrd="1" destOrd="0" presId="urn:microsoft.com/office/officeart/2009/layout/CirclePictureHierarchy"/>
    <dgm:cxn modelId="{6D173219-BC3A-4837-B00A-C180E2E4C5A7}" type="presParOf" srcId="{5BA47706-CBF1-4BF2-A94F-3C251D6AA4AE}" destId="{56915624-8CA8-4C82-87F4-6C22BAD1BB31}" srcOrd="0" destOrd="0" presId="urn:microsoft.com/office/officeart/2009/layout/CirclePictureHierarchy"/>
    <dgm:cxn modelId="{5C61FC63-E918-4840-8F43-6E4DE922ACA0}" type="presParOf" srcId="{56915624-8CA8-4C82-87F4-6C22BAD1BB31}" destId="{41FFB712-E142-4B92-BADE-A435BEAA6C5E}" srcOrd="0" destOrd="0" presId="urn:microsoft.com/office/officeart/2009/layout/CirclePictureHierarchy"/>
    <dgm:cxn modelId="{96366347-5980-468D-BE78-E312DEED12D4}" type="presParOf" srcId="{56915624-8CA8-4C82-87F4-6C22BAD1BB31}" destId="{3765109A-DDA6-46EB-B48C-CAF795A967A0}" srcOrd="1" destOrd="0" presId="urn:microsoft.com/office/officeart/2009/layout/CirclePictureHierarchy"/>
    <dgm:cxn modelId="{43BF700F-8A2C-40B3-8083-A8DA3F7E0E81}" type="presParOf" srcId="{5BA47706-CBF1-4BF2-A94F-3C251D6AA4AE}" destId="{BBA4FE42-F4C6-4FD9-BDCF-B665957E7415}" srcOrd="1" destOrd="0" presId="urn:microsoft.com/office/officeart/2009/layout/CirclePictureHierarchy"/>
    <dgm:cxn modelId="{C7C25C23-4899-47EF-8ADD-CA0AFE8CE22D}" type="presParOf" srcId="{719561AA-7513-41F7-81BE-A13069C982FB}" destId="{9DB9D5C3-DDDF-402A-A9D6-9675FA16D85A}" srcOrd="2" destOrd="0" presId="urn:microsoft.com/office/officeart/2009/layout/CirclePictureHierarchy"/>
    <dgm:cxn modelId="{5F7730B0-76BE-4C13-8C62-507ADAF3454A}" type="presParOf" srcId="{719561AA-7513-41F7-81BE-A13069C982FB}" destId="{B2543099-0663-4B3A-8448-08B4DA1AA941}" srcOrd="3" destOrd="0" presId="urn:microsoft.com/office/officeart/2009/layout/CirclePictureHierarchy"/>
    <dgm:cxn modelId="{502842B1-B995-4931-963C-26FE928B85D9}" type="presParOf" srcId="{B2543099-0663-4B3A-8448-08B4DA1AA941}" destId="{C37BDFB9-2B76-4336-BB99-86A2BDADE5CC}" srcOrd="0" destOrd="0" presId="urn:microsoft.com/office/officeart/2009/layout/CirclePictureHierarchy"/>
    <dgm:cxn modelId="{E9973011-3F80-4DC2-8B45-9DB325B3C76D}" type="presParOf" srcId="{C37BDFB9-2B76-4336-BB99-86A2BDADE5CC}" destId="{46526856-D4BC-48D3-A63B-518100E65E98}" srcOrd="0" destOrd="0" presId="urn:microsoft.com/office/officeart/2009/layout/CirclePictureHierarchy"/>
    <dgm:cxn modelId="{B054A2C2-FC63-44ED-A104-B212282284F4}" type="presParOf" srcId="{C37BDFB9-2B76-4336-BB99-86A2BDADE5CC}" destId="{FCB8C497-C139-44E7-A0F9-7FE70F9859E4}" srcOrd="1" destOrd="0" presId="urn:microsoft.com/office/officeart/2009/layout/CirclePictureHierarchy"/>
    <dgm:cxn modelId="{D908705D-4F05-45FE-ABFE-404EC1AAD19B}" type="presParOf" srcId="{B2543099-0663-4B3A-8448-08B4DA1AA941}" destId="{5647EB31-5A04-47B9-BF47-87C80E289C0F}" srcOrd="1" destOrd="0" presId="urn:microsoft.com/office/officeart/2009/layout/CirclePictureHierarchy"/>
    <dgm:cxn modelId="{A45775F6-2244-4B4A-91EC-3285139FB15B}" type="presParOf" srcId="{85D28023-D5C5-4EB4-8E7D-D2ACDAC8EBA0}" destId="{64DC268B-031C-4C15-A1D1-89CC847E5EC3}" srcOrd="2" destOrd="0" presId="urn:microsoft.com/office/officeart/2009/layout/CirclePictureHierarchy"/>
    <dgm:cxn modelId="{725FE28A-D67E-4CA7-8E43-365A6FF4F861}" type="presParOf" srcId="{85D28023-D5C5-4EB4-8E7D-D2ACDAC8EBA0}" destId="{DB42AB2D-7E8C-4423-B78A-84E658A7BBD0}" srcOrd="3" destOrd="0" presId="urn:microsoft.com/office/officeart/2009/layout/CirclePictureHierarchy"/>
    <dgm:cxn modelId="{EDD7E7E3-EEB4-4517-8E88-8536A1E590AD}" type="presParOf" srcId="{DB42AB2D-7E8C-4423-B78A-84E658A7BBD0}" destId="{8EA32C20-874B-4D54-9676-BB6B0229F948}" srcOrd="0" destOrd="0" presId="urn:microsoft.com/office/officeart/2009/layout/CirclePictureHierarchy"/>
    <dgm:cxn modelId="{78590054-433B-48EB-94B6-27576184A8AF}" type="presParOf" srcId="{8EA32C20-874B-4D54-9676-BB6B0229F948}" destId="{8044FDFB-F032-4663-AB30-513E92CBCE3C}" srcOrd="0" destOrd="0" presId="urn:microsoft.com/office/officeart/2009/layout/CirclePictureHierarchy"/>
    <dgm:cxn modelId="{261443CB-8C53-44F1-9BAC-6262E07747C7}" type="presParOf" srcId="{8EA32C20-874B-4D54-9676-BB6B0229F948}" destId="{D20415A4-5E73-4E3E-ACCF-1DEE9A5DA2EB}" srcOrd="1" destOrd="0" presId="urn:microsoft.com/office/officeart/2009/layout/CirclePictureHierarchy"/>
    <dgm:cxn modelId="{31F9371F-D63C-4C51-B8F9-43FB91F84678}" type="presParOf" srcId="{DB42AB2D-7E8C-4423-B78A-84E658A7BBD0}" destId="{B19928E8-B31E-443B-968D-169ACF120A1A}" srcOrd="1" destOrd="0" presId="urn:microsoft.com/office/officeart/2009/layout/CirclePictureHierarchy"/>
    <dgm:cxn modelId="{5DEF2720-2750-4B59-A237-6BE26D6919CC}" type="presParOf" srcId="{B19928E8-B31E-443B-968D-169ACF120A1A}" destId="{A2D48FB2-1196-482E-94BB-22E741151C60}" srcOrd="0" destOrd="0" presId="urn:microsoft.com/office/officeart/2009/layout/CirclePictureHierarchy"/>
    <dgm:cxn modelId="{BF2FF1A8-F257-47C7-BA60-4E40C8DF2A3D}" type="presParOf" srcId="{B19928E8-B31E-443B-968D-169ACF120A1A}" destId="{43BFEDF0-2D16-405C-AD30-36C4692E57E5}" srcOrd="1" destOrd="0" presId="urn:microsoft.com/office/officeart/2009/layout/CirclePictureHierarchy"/>
    <dgm:cxn modelId="{2489BA61-D113-42F4-8363-D66C0F8CFE0C}" type="presParOf" srcId="{43BFEDF0-2D16-405C-AD30-36C4692E57E5}" destId="{3C912845-6D4E-4703-978F-2F9621620B9D}" srcOrd="0" destOrd="0" presId="urn:microsoft.com/office/officeart/2009/layout/CirclePictureHierarchy"/>
    <dgm:cxn modelId="{94F074B2-A725-4679-81CA-31D1259BA72D}" type="presParOf" srcId="{3C912845-6D4E-4703-978F-2F9621620B9D}" destId="{F40A3C13-DBB9-4F1A-B813-FAC02EAC24C1}" srcOrd="0" destOrd="0" presId="urn:microsoft.com/office/officeart/2009/layout/CirclePictureHierarchy"/>
    <dgm:cxn modelId="{AE615DCA-5669-4826-AD57-4AFC6302D955}" type="presParOf" srcId="{3C912845-6D4E-4703-978F-2F9621620B9D}" destId="{39219176-A0A0-4FF3-8528-646DCCF69584}" srcOrd="1" destOrd="0" presId="urn:microsoft.com/office/officeart/2009/layout/CirclePictureHierarchy"/>
    <dgm:cxn modelId="{7288264D-22D1-46F4-AC5E-C647F5F56988}" type="presParOf" srcId="{43BFEDF0-2D16-405C-AD30-36C4692E57E5}" destId="{4D620691-E9FB-4B29-8BFF-0DBD918C3717}" srcOrd="1" destOrd="0" presId="urn:microsoft.com/office/officeart/2009/layout/CirclePictureHierarchy"/>
    <dgm:cxn modelId="{8418E2B9-EC72-4D6C-906F-BBE89A9CAE07}" type="presParOf" srcId="{B19928E8-B31E-443B-968D-169ACF120A1A}" destId="{EE5F7F6F-753B-4BF0-AD9F-6CFEAF8D8350}" srcOrd="2" destOrd="0" presId="urn:microsoft.com/office/officeart/2009/layout/CirclePictureHierarchy"/>
    <dgm:cxn modelId="{40FEF7F9-2098-481F-B8EC-0DE7C0C18B99}" type="presParOf" srcId="{B19928E8-B31E-443B-968D-169ACF120A1A}" destId="{B78564F2-F88D-4709-9EC8-9E90288EDA58}" srcOrd="3" destOrd="0" presId="urn:microsoft.com/office/officeart/2009/layout/CirclePictureHierarchy"/>
    <dgm:cxn modelId="{712ECE07-3599-43F7-B9ED-939753D9EBC8}" type="presParOf" srcId="{B78564F2-F88D-4709-9EC8-9E90288EDA58}" destId="{A9725C42-4818-4B48-9C5E-38FE8E84D696}" srcOrd="0" destOrd="0" presId="urn:microsoft.com/office/officeart/2009/layout/CirclePictureHierarchy"/>
    <dgm:cxn modelId="{1E60A6AB-DD79-48F6-ADAE-246CF946B1B4}" type="presParOf" srcId="{A9725C42-4818-4B48-9C5E-38FE8E84D696}" destId="{7D811238-9AC1-4A43-8586-50F285C3B901}" srcOrd="0" destOrd="0" presId="urn:microsoft.com/office/officeart/2009/layout/CirclePictureHierarchy"/>
    <dgm:cxn modelId="{3DEDBA61-26E5-4551-8820-9EA9EA5835FE}" type="presParOf" srcId="{A9725C42-4818-4B48-9C5E-38FE8E84D696}" destId="{51FFD769-53FB-49EC-B5B0-64164CAB193B}" srcOrd="1" destOrd="0" presId="urn:microsoft.com/office/officeart/2009/layout/CirclePictureHierarchy"/>
    <dgm:cxn modelId="{2C138B12-E194-4EB4-9EFD-28CD04D1EBF8}" type="presParOf" srcId="{B78564F2-F88D-4709-9EC8-9E90288EDA58}" destId="{170C9D43-8D3D-48A8-9F82-A4C3A9A5202B}" srcOrd="1" destOrd="0" presId="urn:microsoft.com/office/officeart/2009/layout/CirclePictureHierarchy"/>
    <dgm:cxn modelId="{3CF9428C-06B1-4B99-9963-07718080C787}" type="presParOf" srcId="{170C9D43-8D3D-48A8-9F82-A4C3A9A5202B}" destId="{5ADC0A87-F035-41FB-9948-90A312E5BDCB}" srcOrd="0" destOrd="0" presId="urn:microsoft.com/office/officeart/2009/layout/CirclePictureHierarchy"/>
    <dgm:cxn modelId="{54DED0F7-52D4-44AC-AB83-C5F6D0A95F70}" type="presParOf" srcId="{170C9D43-8D3D-48A8-9F82-A4C3A9A5202B}" destId="{407ED611-2FF8-41B2-AC58-E06AF4B6EEDF}" srcOrd="1" destOrd="0" presId="urn:microsoft.com/office/officeart/2009/layout/CirclePictureHierarchy"/>
    <dgm:cxn modelId="{6DF5492D-3933-4644-A704-2334B2A2F4A7}" type="presParOf" srcId="{407ED611-2FF8-41B2-AC58-E06AF4B6EEDF}" destId="{B1569C3B-958D-436A-B348-9C461A38B423}" srcOrd="0" destOrd="0" presId="urn:microsoft.com/office/officeart/2009/layout/CirclePictureHierarchy"/>
    <dgm:cxn modelId="{016B0866-78BC-43F9-AC65-DEBAEF3AB351}" type="presParOf" srcId="{B1569C3B-958D-436A-B348-9C461A38B423}" destId="{8951354A-9B8B-40FA-90D9-A0240BD81249}" srcOrd="0" destOrd="0" presId="urn:microsoft.com/office/officeart/2009/layout/CirclePictureHierarchy"/>
    <dgm:cxn modelId="{0A436A82-F413-403D-9A17-0A3177CF27D9}" type="presParOf" srcId="{B1569C3B-958D-436A-B348-9C461A38B423}" destId="{2B7804E8-5E7A-4B8F-96DF-1F0FFC631A8D}" srcOrd="1" destOrd="0" presId="urn:microsoft.com/office/officeart/2009/layout/CirclePictureHierarchy"/>
    <dgm:cxn modelId="{52E053FF-6AB2-4079-8BA2-77C7AFB8C0A9}" type="presParOf" srcId="{407ED611-2FF8-41B2-AC58-E06AF4B6EEDF}" destId="{0BCE4DE2-60E7-4009-9112-B3411A9618FA}" srcOrd="1" destOrd="0" presId="urn:microsoft.com/office/officeart/2009/layout/CirclePictureHierarchy"/>
    <dgm:cxn modelId="{A71B3F6C-A838-425C-B88D-0F308B79DF8D}" type="presParOf" srcId="{170C9D43-8D3D-48A8-9F82-A4C3A9A5202B}" destId="{D54832C2-5932-49F4-A30F-B5D140FE289D}" srcOrd="2" destOrd="0" presId="urn:microsoft.com/office/officeart/2009/layout/CirclePictureHierarchy"/>
    <dgm:cxn modelId="{26977930-50DE-4E11-8ED0-0DF0569E72FE}" type="presParOf" srcId="{170C9D43-8D3D-48A8-9F82-A4C3A9A5202B}" destId="{7232D456-BAAC-43C4-ADB1-9B06E2F25D64}" srcOrd="3" destOrd="0" presId="urn:microsoft.com/office/officeart/2009/layout/CirclePictureHierarchy"/>
    <dgm:cxn modelId="{46803527-35EB-4729-85CA-558E60BCC658}" type="presParOf" srcId="{7232D456-BAAC-43C4-ADB1-9B06E2F25D64}" destId="{36AE2E24-7975-4155-960F-73FF30F2B426}" srcOrd="0" destOrd="0" presId="urn:microsoft.com/office/officeart/2009/layout/CirclePictureHierarchy"/>
    <dgm:cxn modelId="{BC2887B6-4F36-4AF6-90D2-1370426E62FF}" type="presParOf" srcId="{36AE2E24-7975-4155-960F-73FF30F2B426}" destId="{D3E086C9-0B75-413B-838A-292E71DD8178}" srcOrd="0" destOrd="0" presId="urn:microsoft.com/office/officeart/2009/layout/CirclePictureHierarchy"/>
    <dgm:cxn modelId="{512248D5-AAB0-4C2C-AE06-D1A45BF8ABB1}" type="presParOf" srcId="{36AE2E24-7975-4155-960F-73FF30F2B426}" destId="{4498D9D9-7FF3-4E78-B43D-DF4C59DC29D8}" srcOrd="1" destOrd="0" presId="urn:microsoft.com/office/officeart/2009/layout/CirclePictureHierarchy"/>
    <dgm:cxn modelId="{7BCBCF26-343D-4D1A-ABDD-A3119E6BA2DD}" type="presParOf" srcId="{7232D456-BAAC-43C4-ADB1-9B06E2F25D64}" destId="{E05C41DF-8AF7-444A-8EC4-CB16352BD934}" srcOrd="1" destOrd="0" presId="urn:microsoft.com/office/officeart/2009/layout/CirclePictureHierarchy"/>
    <dgm:cxn modelId="{EF9936D8-BDDB-4B3B-8CB8-D98A82750AEE}" type="presParOf" srcId="{B19928E8-B31E-443B-968D-169ACF120A1A}" destId="{205B9D79-8276-4E5E-A274-BD58C9234213}" srcOrd="4" destOrd="0" presId="urn:microsoft.com/office/officeart/2009/layout/CirclePictureHierarchy"/>
    <dgm:cxn modelId="{9E9833EA-6FF7-4890-8FF5-AC4F4701F406}" type="presParOf" srcId="{B19928E8-B31E-443B-968D-169ACF120A1A}" destId="{B3A97656-5DBD-47AB-9C61-1C5C9C766857}" srcOrd="5" destOrd="0" presId="urn:microsoft.com/office/officeart/2009/layout/CirclePictureHierarchy"/>
    <dgm:cxn modelId="{77E5CE1A-5680-4817-A923-2128ED63E500}" type="presParOf" srcId="{B3A97656-5DBD-47AB-9C61-1C5C9C766857}" destId="{DF02D08E-123B-46D4-BCFE-CAFE02461B8A}" srcOrd="0" destOrd="0" presId="urn:microsoft.com/office/officeart/2009/layout/CirclePictureHierarchy"/>
    <dgm:cxn modelId="{A43DEA88-A976-42FE-BD64-D56B56047408}" type="presParOf" srcId="{DF02D08E-123B-46D4-BCFE-CAFE02461B8A}" destId="{C36E6D25-9B43-470F-AA6C-DC8414E955EA}" srcOrd="0" destOrd="0" presId="urn:microsoft.com/office/officeart/2009/layout/CirclePictureHierarchy"/>
    <dgm:cxn modelId="{C1F317C2-DCC4-4126-BFA2-FD22A2EBA97B}" type="presParOf" srcId="{DF02D08E-123B-46D4-BCFE-CAFE02461B8A}" destId="{5D16C5F6-5AC8-4411-848E-7451F0D60F3A}" srcOrd="1" destOrd="0" presId="urn:microsoft.com/office/officeart/2009/layout/CirclePictureHierarchy"/>
    <dgm:cxn modelId="{C72EC93A-BAD3-4004-9E8F-6421DA08E2A5}" type="presParOf" srcId="{B3A97656-5DBD-47AB-9C61-1C5C9C766857}" destId="{48F27D09-AC69-4080-8F74-65B3B846D98F}" srcOrd="1" destOrd="0" presId="urn:microsoft.com/office/officeart/2009/layout/CirclePictureHierarchy"/>
    <dgm:cxn modelId="{0A8938E6-F77A-46D2-880B-3DFA64E347A2}" type="presParOf" srcId="{B19928E8-B31E-443B-968D-169ACF120A1A}" destId="{A8B50ED0-18ED-4B3A-9425-9B9FCB2FD3C2}" srcOrd="6" destOrd="0" presId="urn:microsoft.com/office/officeart/2009/layout/CirclePictureHierarchy"/>
    <dgm:cxn modelId="{3FF90FEF-2E8F-4304-AD74-24B5CC9EA4B3}" type="presParOf" srcId="{B19928E8-B31E-443B-968D-169ACF120A1A}" destId="{29ED2DF9-DCD2-4038-8F22-C578A4177E75}" srcOrd="7" destOrd="0" presId="urn:microsoft.com/office/officeart/2009/layout/CirclePictureHierarchy"/>
    <dgm:cxn modelId="{E1F51E5D-FC59-489A-8399-6B6C91770513}" type="presParOf" srcId="{29ED2DF9-DCD2-4038-8F22-C578A4177E75}" destId="{85B19C46-BA6F-4DB3-81C0-450691BA94FB}" srcOrd="0" destOrd="0" presId="urn:microsoft.com/office/officeart/2009/layout/CirclePictureHierarchy"/>
    <dgm:cxn modelId="{EFC385BE-CFB9-419C-AC38-3EA9F04A0DF0}" type="presParOf" srcId="{85B19C46-BA6F-4DB3-81C0-450691BA94FB}" destId="{B8263DE4-E629-417E-9463-9A219AFF931F}" srcOrd="0" destOrd="0" presId="urn:microsoft.com/office/officeart/2009/layout/CirclePictureHierarchy"/>
    <dgm:cxn modelId="{397F8AE0-E3C1-4AB7-9E4F-14FF477A3508}" type="presParOf" srcId="{85B19C46-BA6F-4DB3-81C0-450691BA94FB}" destId="{96AF2386-584E-4BC2-8089-C86C2DEAA945}" srcOrd="1" destOrd="0" presId="urn:microsoft.com/office/officeart/2009/layout/CirclePictureHierarchy"/>
    <dgm:cxn modelId="{66B63812-15D2-464E-8AFE-E748742C5AFD}" type="presParOf" srcId="{29ED2DF9-DCD2-4038-8F22-C578A4177E75}" destId="{37B08D57-70EF-490E-8895-C96EA46A511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50ED0-18ED-4B3A-9425-9B9FCB2FD3C2}">
      <dsp:nvSpPr>
        <dsp:cNvPr id="0" name=""/>
        <dsp:cNvSpPr/>
      </dsp:nvSpPr>
      <dsp:spPr>
        <a:xfrm>
          <a:off x="5839569" y="2151450"/>
          <a:ext cx="2378617" cy="18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40"/>
              </a:lnTo>
              <a:lnTo>
                <a:pt x="2378617" y="91540"/>
              </a:lnTo>
              <a:lnTo>
                <a:pt x="2378617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B9D79-8276-4E5E-A274-BD58C9234213}">
      <dsp:nvSpPr>
        <dsp:cNvPr id="0" name=""/>
        <dsp:cNvSpPr/>
      </dsp:nvSpPr>
      <dsp:spPr>
        <a:xfrm>
          <a:off x="5839569" y="2151450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40"/>
              </a:lnTo>
              <a:lnTo>
                <a:pt x="792872" y="91540"/>
              </a:lnTo>
              <a:lnTo>
                <a:pt x="792872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832C2-5932-49F4-A30F-B5D140FE289D}">
      <dsp:nvSpPr>
        <dsp:cNvPr id="0" name=""/>
        <dsp:cNvSpPr/>
      </dsp:nvSpPr>
      <dsp:spPr>
        <a:xfrm>
          <a:off x="5046696" y="2909725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40"/>
              </a:lnTo>
              <a:lnTo>
                <a:pt x="792872" y="91540"/>
              </a:lnTo>
              <a:lnTo>
                <a:pt x="792872" y="1816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C0A87-F035-41FB-9948-90A312E5BDCB}">
      <dsp:nvSpPr>
        <dsp:cNvPr id="0" name=""/>
        <dsp:cNvSpPr/>
      </dsp:nvSpPr>
      <dsp:spPr>
        <a:xfrm>
          <a:off x="4253824" y="2909725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792872" y="0"/>
              </a:moveTo>
              <a:lnTo>
                <a:pt x="792872" y="91540"/>
              </a:lnTo>
              <a:lnTo>
                <a:pt x="0" y="91540"/>
              </a:lnTo>
              <a:lnTo>
                <a:pt x="0" y="1816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F7F6F-753B-4BF0-AD9F-6CFEAF8D8350}">
      <dsp:nvSpPr>
        <dsp:cNvPr id="0" name=""/>
        <dsp:cNvSpPr/>
      </dsp:nvSpPr>
      <dsp:spPr>
        <a:xfrm>
          <a:off x="5046696" y="2151450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792872" y="0"/>
              </a:moveTo>
              <a:lnTo>
                <a:pt x="792872" y="91540"/>
              </a:lnTo>
              <a:lnTo>
                <a:pt x="0" y="91540"/>
              </a:lnTo>
              <a:lnTo>
                <a:pt x="0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48FB2-1196-482E-94BB-22E741151C60}">
      <dsp:nvSpPr>
        <dsp:cNvPr id="0" name=""/>
        <dsp:cNvSpPr/>
      </dsp:nvSpPr>
      <dsp:spPr>
        <a:xfrm>
          <a:off x="3460951" y="2151450"/>
          <a:ext cx="2378617" cy="181639"/>
        </a:xfrm>
        <a:custGeom>
          <a:avLst/>
          <a:gdLst/>
          <a:ahLst/>
          <a:cxnLst/>
          <a:rect l="0" t="0" r="0" b="0"/>
          <a:pathLst>
            <a:path>
              <a:moveTo>
                <a:pt x="2378617" y="0"/>
              </a:moveTo>
              <a:lnTo>
                <a:pt x="2378617" y="91540"/>
              </a:lnTo>
              <a:lnTo>
                <a:pt x="0" y="91540"/>
              </a:lnTo>
              <a:lnTo>
                <a:pt x="0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C268B-031C-4C15-A1D1-89CC847E5EC3}">
      <dsp:nvSpPr>
        <dsp:cNvPr id="0" name=""/>
        <dsp:cNvSpPr/>
      </dsp:nvSpPr>
      <dsp:spPr>
        <a:xfrm>
          <a:off x="3460951" y="1393176"/>
          <a:ext cx="2378617" cy="18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40"/>
              </a:lnTo>
              <a:lnTo>
                <a:pt x="2378617" y="91540"/>
              </a:lnTo>
              <a:lnTo>
                <a:pt x="2378617" y="1816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9D5C3-DDDF-402A-A9D6-9675FA16D85A}">
      <dsp:nvSpPr>
        <dsp:cNvPr id="0" name=""/>
        <dsp:cNvSpPr/>
      </dsp:nvSpPr>
      <dsp:spPr>
        <a:xfrm>
          <a:off x="1082333" y="2151450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40"/>
              </a:lnTo>
              <a:lnTo>
                <a:pt x="792872" y="91540"/>
              </a:lnTo>
              <a:lnTo>
                <a:pt x="792872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03D55-16DC-4DD2-A96C-E5ED48B48E15}">
      <dsp:nvSpPr>
        <dsp:cNvPr id="0" name=""/>
        <dsp:cNvSpPr/>
      </dsp:nvSpPr>
      <dsp:spPr>
        <a:xfrm>
          <a:off x="289461" y="2151450"/>
          <a:ext cx="792872" cy="181639"/>
        </a:xfrm>
        <a:custGeom>
          <a:avLst/>
          <a:gdLst/>
          <a:ahLst/>
          <a:cxnLst/>
          <a:rect l="0" t="0" r="0" b="0"/>
          <a:pathLst>
            <a:path>
              <a:moveTo>
                <a:pt x="792872" y="0"/>
              </a:moveTo>
              <a:lnTo>
                <a:pt x="792872" y="91540"/>
              </a:lnTo>
              <a:lnTo>
                <a:pt x="0" y="91540"/>
              </a:lnTo>
              <a:lnTo>
                <a:pt x="0" y="181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5BA1E-2C47-41B5-9275-64B43AB8AC58}">
      <dsp:nvSpPr>
        <dsp:cNvPr id="0" name=""/>
        <dsp:cNvSpPr/>
      </dsp:nvSpPr>
      <dsp:spPr>
        <a:xfrm>
          <a:off x="1082333" y="1393176"/>
          <a:ext cx="2378617" cy="181639"/>
        </a:xfrm>
        <a:custGeom>
          <a:avLst/>
          <a:gdLst/>
          <a:ahLst/>
          <a:cxnLst/>
          <a:rect l="0" t="0" r="0" b="0"/>
          <a:pathLst>
            <a:path>
              <a:moveTo>
                <a:pt x="2378617" y="0"/>
              </a:moveTo>
              <a:lnTo>
                <a:pt x="2378617" y="91540"/>
              </a:lnTo>
              <a:lnTo>
                <a:pt x="0" y="91540"/>
              </a:lnTo>
              <a:lnTo>
                <a:pt x="0" y="1816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FBEFE-41CD-4799-8031-A4DC8EDC386D}">
      <dsp:nvSpPr>
        <dsp:cNvPr id="0" name=""/>
        <dsp:cNvSpPr/>
      </dsp:nvSpPr>
      <dsp:spPr>
        <a:xfrm>
          <a:off x="3172634" y="816541"/>
          <a:ext cx="576634" cy="5766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7F7009-B400-4ECE-8BAA-70FA918DD92B}">
      <dsp:nvSpPr>
        <dsp:cNvPr id="0" name=""/>
        <dsp:cNvSpPr/>
      </dsp:nvSpPr>
      <dsp:spPr>
        <a:xfrm>
          <a:off x="3749268" y="815100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Stereo Projection</a:t>
          </a:r>
          <a:endParaRPr lang="en-US" sz="1400" kern="1200" dirty="0"/>
        </a:p>
      </dsp:txBody>
      <dsp:txXfrm>
        <a:off x="3749268" y="815100"/>
        <a:ext cx="864951" cy="576634"/>
      </dsp:txXfrm>
    </dsp:sp>
    <dsp:sp modelId="{6A33388D-E1F5-40B4-802A-31F46ADEB9E7}">
      <dsp:nvSpPr>
        <dsp:cNvPr id="0" name=""/>
        <dsp:cNvSpPr/>
      </dsp:nvSpPr>
      <dsp:spPr>
        <a:xfrm>
          <a:off x="794016" y="1574816"/>
          <a:ext cx="576634" cy="57663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FC747-C4BE-4FEA-8ED6-95A8F760770D}">
      <dsp:nvSpPr>
        <dsp:cNvPr id="0" name=""/>
        <dsp:cNvSpPr/>
      </dsp:nvSpPr>
      <dsp:spPr>
        <a:xfrm>
          <a:off x="1370651" y="1573374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2D grid of threads</a:t>
          </a:r>
          <a:endParaRPr lang="en-US" sz="1400" kern="1200" dirty="0"/>
        </a:p>
      </dsp:txBody>
      <dsp:txXfrm>
        <a:off x="1370651" y="1573374"/>
        <a:ext cx="864951" cy="576634"/>
      </dsp:txXfrm>
    </dsp:sp>
    <dsp:sp modelId="{41FFB712-E142-4B92-BADE-A435BEAA6C5E}">
      <dsp:nvSpPr>
        <dsp:cNvPr id="0" name=""/>
        <dsp:cNvSpPr/>
      </dsp:nvSpPr>
      <dsp:spPr>
        <a:xfrm>
          <a:off x="1144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65109A-DDA6-46EB-B48C-CAF795A967A0}">
      <dsp:nvSpPr>
        <dsp:cNvPr id="0" name=""/>
        <dsp:cNvSpPr/>
      </dsp:nvSpPr>
      <dsp:spPr>
        <a:xfrm>
          <a:off x="577778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Global Memory</a:t>
          </a:r>
          <a:endParaRPr lang="en-US" sz="1400" kern="1200" dirty="0"/>
        </a:p>
      </dsp:txBody>
      <dsp:txXfrm>
        <a:off x="577778" y="2331649"/>
        <a:ext cx="864951" cy="576634"/>
      </dsp:txXfrm>
    </dsp:sp>
    <dsp:sp modelId="{46526856-D4BC-48D3-A63B-518100E65E98}">
      <dsp:nvSpPr>
        <dsp:cNvPr id="0" name=""/>
        <dsp:cNvSpPr/>
      </dsp:nvSpPr>
      <dsp:spPr>
        <a:xfrm>
          <a:off x="1586889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B8C497-C139-44E7-A0F9-7FE70F9859E4}">
      <dsp:nvSpPr>
        <dsp:cNvPr id="0" name=""/>
        <dsp:cNvSpPr/>
      </dsp:nvSpPr>
      <dsp:spPr>
        <a:xfrm>
          <a:off x="2163523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Texture Memory</a:t>
          </a:r>
          <a:endParaRPr lang="en-US" sz="1400" kern="1200" dirty="0"/>
        </a:p>
      </dsp:txBody>
      <dsp:txXfrm>
        <a:off x="2163523" y="2331649"/>
        <a:ext cx="864951" cy="576634"/>
      </dsp:txXfrm>
    </dsp:sp>
    <dsp:sp modelId="{8044FDFB-F032-4663-AB30-513E92CBCE3C}">
      <dsp:nvSpPr>
        <dsp:cNvPr id="0" name=""/>
        <dsp:cNvSpPr/>
      </dsp:nvSpPr>
      <dsp:spPr>
        <a:xfrm>
          <a:off x="5551251" y="1574816"/>
          <a:ext cx="576634" cy="57663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0415A4-5E73-4E3E-ACCF-1DEE9A5DA2EB}">
      <dsp:nvSpPr>
        <dsp:cNvPr id="0" name=""/>
        <dsp:cNvSpPr/>
      </dsp:nvSpPr>
      <dsp:spPr>
        <a:xfrm>
          <a:off x="6127886" y="1573374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3D grid of Threads</a:t>
          </a:r>
          <a:endParaRPr lang="en-US" sz="1400" kern="1200" dirty="0"/>
        </a:p>
      </dsp:txBody>
      <dsp:txXfrm>
        <a:off x="6127886" y="1573374"/>
        <a:ext cx="864951" cy="576634"/>
      </dsp:txXfrm>
    </dsp:sp>
    <dsp:sp modelId="{F40A3C13-DBB9-4F1A-B813-FAC02EAC24C1}">
      <dsp:nvSpPr>
        <dsp:cNvPr id="0" name=""/>
        <dsp:cNvSpPr/>
      </dsp:nvSpPr>
      <dsp:spPr>
        <a:xfrm>
          <a:off x="3172634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219176-A0A0-4FF3-8528-646DCCF69584}">
      <dsp:nvSpPr>
        <dsp:cNvPr id="0" name=""/>
        <dsp:cNvSpPr/>
      </dsp:nvSpPr>
      <dsp:spPr>
        <a:xfrm>
          <a:off x="3749268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Global Memory</a:t>
          </a:r>
          <a:endParaRPr lang="en-US" sz="1400" kern="1200" dirty="0"/>
        </a:p>
      </dsp:txBody>
      <dsp:txXfrm>
        <a:off x="3749268" y="2331649"/>
        <a:ext cx="864951" cy="576634"/>
      </dsp:txXfrm>
    </dsp:sp>
    <dsp:sp modelId="{7D811238-9AC1-4A43-8586-50F285C3B901}">
      <dsp:nvSpPr>
        <dsp:cNvPr id="0" name=""/>
        <dsp:cNvSpPr/>
      </dsp:nvSpPr>
      <dsp:spPr>
        <a:xfrm>
          <a:off x="4758379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FFD769-53FB-49EC-B5B0-64164CAB193B}">
      <dsp:nvSpPr>
        <dsp:cNvPr id="0" name=""/>
        <dsp:cNvSpPr/>
      </dsp:nvSpPr>
      <dsp:spPr>
        <a:xfrm>
          <a:off x="5335013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Pitch Allocation</a:t>
          </a:r>
          <a:endParaRPr lang="en-US" sz="1400" kern="1200" dirty="0"/>
        </a:p>
      </dsp:txBody>
      <dsp:txXfrm>
        <a:off x="5335013" y="2331649"/>
        <a:ext cx="864951" cy="576634"/>
      </dsp:txXfrm>
    </dsp:sp>
    <dsp:sp modelId="{8951354A-9B8B-40FA-90D9-A0240BD81249}">
      <dsp:nvSpPr>
        <dsp:cNvPr id="0" name=""/>
        <dsp:cNvSpPr/>
      </dsp:nvSpPr>
      <dsp:spPr>
        <a:xfrm>
          <a:off x="3965506" y="3091365"/>
          <a:ext cx="576634" cy="576634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7804E8-5E7A-4B8F-96DF-1F0FFC631A8D}">
      <dsp:nvSpPr>
        <dsp:cNvPr id="0" name=""/>
        <dsp:cNvSpPr/>
      </dsp:nvSpPr>
      <dsp:spPr>
        <a:xfrm>
          <a:off x="4542141" y="3089923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Texture Memory</a:t>
          </a:r>
          <a:endParaRPr lang="en-US" sz="1400" kern="1200" dirty="0"/>
        </a:p>
      </dsp:txBody>
      <dsp:txXfrm>
        <a:off x="4542141" y="3089923"/>
        <a:ext cx="864951" cy="576634"/>
      </dsp:txXfrm>
    </dsp:sp>
    <dsp:sp modelId="{D3E086C9-0B75-413B-838A-292E71DD8178}">
      <dsp:nvSpPr>
        <dsp:cNvPr id="0" name=""/>
        <dsp:cNvSpPr/>
      </dsp:nvSpPr>
      <dsp:spPr>
        <a:xfrm>
          <a:off x="5551251" y="3091365"/>
          <a:ext cx="576634" cy="576634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98D9D9-7FF3-4E78-B43D-DF4C59DC29D8}">
      <dsp:nvSpPr>
        <dsp:cNvPr id="0" name=""/>
        <dsp:cNvSpPr/>
      </dsp:nvSpPr>
      <dsp:spPr>
        <a:xfrm>
          <a:off x="6127886" y="3089923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Shared Memory</a:t>
          </a:r>
          <a:endParaRPr lang="en-US" sz="1400" kern="1200" dirty="0"/>
        </a:p>
      </dsp:txBody>
      <dsp:txXfrm>
        <a:off x="6127886" y="3089923"/>
        <a:ext cx="864951" cy="576634"/>
      </dsp:txXfrm>
    </dsp:sp>
    <dsp:sp modelId="{C36E6D25-9B43-470F-AA6C-DC8414E955EA}">
      <dsp:nvSpPr>
        <dsp:cNvPr id="0" name=""/>
        <dsp:cNvSpPr/>
      </dsp:nvSpPr>
      <dsp:spPr>
        <a:xfrm>
          <a:off x="6344124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16C5F6-5AC8-4411-848E-7451F0D60F3A}">
      <dsp:nvSpPr>
        <dsp:cNvPr id="0" name=""/>
        <dsp:cNvSpPr/>
      </dsp:nvSpPr>
      <dsp:spPr>
        <a:xfrm>
          <a:off x="6920758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Texture Memory</a:t>
          </a:r>
          <a:endParaRPr lang="en-US" sz="1400" kern="1200" dirty="0"/>
        </a:p>
      </dsp:txBody>
      <dsp:txXfrm>
        <a:off x="6920758" y="2331649"/>
        <a:ext cx="864951" cy="576634"/>
      </dsp:txXfrm>
    </dsp:sp>
    <dsp:sp modelId="{B8263DE4-E629-417E-9463-9A219AFF931F}">
      <dsp:nvSpPr>
        <dsp:cNvPr id="0" name=""/>
        <dsp:cNvSpPr/>
      </dsp:nvSpPr>
      <dsp:spPr>
        <a:xfrm>
          <a:off x="7929869" y="2333090"/>
          <a:ext cx="576634" cy="57663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AF2386-584E-4BC2-8089-C86C2DEAA945}">
      <dsp:nvSpPr>
        <dsp:cNvPr id="0" name=""/>
        <dsp:cNvSpPr/>
      </dsp:nvSpPr>
      <dsp:spPr>
        <a:xfrm>
          <a:off x="8506504" y="2331649"/>
          <a:ext cx="864951" cy="576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Shared Memory</a:t>
          </a:r>
          <a:endParaRPr lang="en-US" sz="1400" kern="1200" dirty="0"/>
        </a:p>
      </dsp:txBody>
      <dsp:txXfrm>
        <a:off x="8506504" y="2331649"/>
        <a:ext cx="864951" cy="576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420" y="20805"/>
            <a:ext cx="630070" cy="630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" y="8105"/>
            <a:ext cx="6096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Freestyle Script" panose="030804020302050B0404" pitchFamily="66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420" y="33505"/>
            <a:ext cx="630070" cy="630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6096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1420750"/>
          </a:xfrm>
        </p:spPr>
        <p:txBody>
          <a:bodyPr>
            <a:normAutofit/>
          </a:bodyPr>
          <a:lstStyle/>
          <a:p>
            <a:r>
              <a:rPr lang="en-US" sz="6000" cap="none" dirty="0" smtClean="0"/>
              <a:t>Stereo Projection</a:t>
            </a:r>
            <a:endParaRPr lang="en-US" sz="6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76530"/>
            <a:ext cx="5739685" cy="4999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Primal-Dual </a:t>
            </a:r>
            <a:r>
              <a:rPr lang="en-US" sz="2400" dirty="0" err="1" smtClean="0"/>
              <a:t>Variational</a:t>
            </a:r>
            <a:r>
              <a:rPr lang="en-US" sz="2400" dirty="0" smtClean="0"/>
              <a:t> Method</a:t>
            </a:r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9599" y="4791159"/>
            <a:ext cx="6473781" cy="121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Course</a:t>
            </a:r>
            <a:r>
              <a:rPr lang="en-US" sz="1100" dirty="0" smtClean="0"/>
              <a:t>      ::  GPU </a:t>
            </a:r>
            <a:r>
              <a:rPr lang="en-US" sz="1100" dirty="0"/>
              <a:t>Programming in Computer </a:t>
            </a:r>
            <a:r>
              <a:rPr lang="en-US" sz="1100" dirty="0" smtClean="0"/>
              <a:t>Vision (WS2013/14)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Team</a:t>
            </a:r>
            <a:r>
              <a:rPr lang="en-US" sz="1100" dirty="0" smtClean="0"/>
              <a:t>         ::  </a:t>
            </a:r>
            <a:r>
              <a:rPr lang="en-US" sz="1100" i="1" dirty="0" smtClean="0"/>
              <a:t>Warp64</a:t>
            </a:r>
            <a:r>
              <a:rPr lang="en-US" sz="1100" dirty="0" smtClean="0"/>
              <a:t> (group 9)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Adviser</a:t>
            </a:r>
            <a:r>
              <a:rPr lang="en-US" sz="1100" dirty="0" smtClean="0"/>
              <a:t>     ::  Mohamed S.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/>
                </a:solidFill>
              </a:rPr>
              <a:t>Members</a:t>
            </a:r>
            <a:r>
              <a:rPr lang="en-US" sz="1100" dirty="0" smtClean="0"/>
              <a:t> ::  </a:t>
            </a:r>
            <a:r>
              <a:rPr lang="en-US" sz="1100" dirty="0" err="1" smtClean="0"/>
              <a:t>Baishya</a:t>
            </a:r>
            <a:r>
              <a:rPr lang="en-US" sz="1100" dirty="0" smtClean="0"/>
              <a:t> </a:t>
            </a:r>
            <a:r>
              <a:rPr lang="en-US" sz="1100" dirty="0"/>
              <a:t>S. </a:t>
            </a:r>
            <a:r>
              <a:rPr lang="en-US" sz="1100" dirty="0" smtClean="0"/>
              <a:t>(03649393) </a:t>
            </a:r>
            <a:r>
              <a:rPr lang="en-US" sz="1100" dirty="0" err="1" smtClean="0"/>
              <a:t>Debnath</a:t>
            </a:r>
            <a:r>
              <a:rPr lang="en-US" sz="1100" dirty="0" smtClean="0"/>
              <a:t> S. (03649492 )and </a:t>
            </a:r>
            <a:r>
              <a:rPr lang="en-US" sz="1100" dirty="0" err="1" smtClean="0"/>
              <a:t>Karthik</a:t>
            </a:r>
            <a:r>
              <a:rPr lang="en-US" sz="1100" dirty="0" smtClean="0"/>
              <a:t> A. ()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72" y="21104"/>
            <a:ext cx="630070" cy="63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" cy="66675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38200" y="6399262"/>
            <a:ext cx="10515600" cy="53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“</a:t>
            </a:r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You must be the change you wish to see in the world</a:t>
            </a:r>
            <a:r>
              <a:rPr lang="en-US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.”</a:t>
            </a:r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― </a:t>
            </a:r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Mahatma Gandhi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2215662"/>
                <a:ext cx="8229600" cy="3910502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Introduce Dual variable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dirty="0"/>
                  <a:t>(3D vector), acts as a diffusion operator of the depth map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{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{</m:t>
                              </m:r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el-GR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/>
                                </a:rPr>
                                <m:t>}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Primal Dual Update steps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𝑝𝑟𝑜𝑗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𝑝𝑟𝑜𝑗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𝑑𝑖𝑣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Projection operator implies mapping of the dual and primal variables on the respective subspaces</a:t>
                </a:r>
                <a:r>
                  <a:rPr lang="en-US" dirty="0" smtClean="0"/>
                  <a:t>.</a:t>
                </a:r>
                <a:endParaRPr lang="en-US" b="0" dirty="0" smtClean="0">
                  <a:latin typeface="+mj-lt"/>
                  <a:ea typeface="Cambria Math"/>
                </a:endParaRPr>
              </a:p>
              <a:p>
                <a:endParaRPr lang="en-US" b="0" dirty="0" smtClean="0">
                  <a:latin typeface="+mj-lt"/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2215662"/>
                <a:ext cx="8229600" cy="3910502"/>
              </a:xfrm>
              <a:blipFill rotWithShape="0">
                <a:blip r:embed="rId2"/>
                <a:stretch>
                  <a:fillRect l="-66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46035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Primal Dual Formulation</a:t>
            </a:r>
          </a:p>
        </p:txBody>
      </p:sp>
    </p:spTree>
    <p:extLst>
      <p:ext uri="{BB962C8B-B14F-4D97-AF65-F5344CB8AC3E}">
        <p14:creationId xmlns:p14="http://schemas.microsoft.com/office/powerpoint/2010/main" val="10672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FORMULATION: VISUALISATION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46" y="2374314"/>
            <a:ext cx="1913892" cy="17464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65" y="2564790"/>
            <a:ext cx="1340439" cy="134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98" y="2564790"/>
            <a:ext cx="1340439" cy="1340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457323"/>
                  </p:ext>
                </p:extLst>
              </p:nvPr>
            </p:nvGraphicFramePr>
            <p:xfrm>
              <a:off x="1672760" y="4217386"/>
              <a:ext cx="91945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8776"/>
                    <a:gridCol w="1958873"/>
                    <a:gridCol w="2092711"/>
                    <a:gridCol w="358417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Left</a:t>
                          </a:r>
                          <a:r>
                            <a:rPr lang="en-US" baseline="0" dirty="0" smtClean="0"/>
                            <a:t> Image, </a:t>
                          </a:r>
                          <a:r>
                            <a:rPr lang="en-US" dirty="0" err="1" smtClean="0"/>
                            <a:t>I</a:t>
                          </a:r>
                          <a:r>
                            <a:rPr lang="en-US" baseline="-25000" dirty="0" err="1" smtClean="0"/>
                            <a:t>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Right Image,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err="1" smtClean="0"/>
                            <a:t>I</a:t>
                          </a:r>
                          <a:r>
                            <a:rPr lang="en-US" baseline="-25000" dirty="0" err="1" smtClean="0"/>
                            <a:t>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 Term,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g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 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 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&lt;input&gt;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&lt;input&gt;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) = </m:t>
                                </m:r>
                                <m:r>
                                  <m:rPr>
                                    <m:nor/>
                                  </m:rPr>
                                  <a:rPr lang="el-GR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μ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(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Iright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) –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Ileft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 +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+mj-lt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) 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457323"/>
                  </p:ext>
                </p:extLst>
              </p:nvPr>
            </p:nvGraphicFramePr>
            <p:xfrm>
              <a:off x="1672760" y="4217386"/>
              <a:ext cx="91945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8776"/>
                    <a:gridCol w="1958873"/>
                    <a:gridCol w="2092711"/>
                    <a:gridCol w="358417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Left</a:t>
                          </a:r>
                          <a:r>
                            <a:rPr lang="en-US" baseline="0" dirty="0" smtClean="0"/>
                            <a:t> Image, </a:t>
                          </a:r>
                          <a:r>
                            <a:rPr lang="en-US" dirty="0" err="1" smtClean="0"/>
                            <a:t>I</a:t>
                          </a:r>
                          <a:r>
                            <a:rPr lang="en-US" baseline="-25000" dirty="0" err="1" smtClean="0"/>
                            <a:t>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Right Image,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err="1" smtClean="0"/>
                            <a:t>I</a:t>
                          </a:r>
                          <a:r>
                            <a:rPr lang="en-US" baseline="-25000" dirty="0" err="1" smtClean="0"/>
                            <a:t>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 Term,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g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 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 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&lt;input&gt;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&lt;input&gt;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56803" t="-309836" r="-680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ight Brace 6"/>
          <p:cNvSpPr/>
          <p:nvPr/>
        </p:nvSpPr>
        <p:spPr>
          <a:xfrm rot="5400000">
            <a:off x="8764074" y="4492005"/>
            <a:ext cx="425002" cy="3451538"/>
          </a:xfrm>
          <a:prstGeom prst="rightBrace">
            <a:avLst>
              <a:gd name="adj1" fmla="val 8333"/>
              <a:gd name="adj2" fmla="val 48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0867" y="6483030"/>
            <a:ext cx="138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77731" y="5751732"/>
            <a:ext cx="2224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here s = slice depth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10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FORMULATION: VISUALISATION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82" y="2307766"/>
            <a:ext cx="1913892" cy="174642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73" y="2307765"/>
            <a:ext cx="1913892" cy="1746427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95" y="2307767"/>
            <a:ext cx="1913892" cy="1746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956007"/>
                  </p:ext>
                </p:extLst>
              </p:nvPr>
            </p:nvGraphicFramePr>
            <p:xfrm>
              <a:off x="1541417" y="4220512"/>
              <a:ext cx="945750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4089"/>
                    <a:gridCol w="2338167"/>
                    <a:gridCol w="2653048"/>
                    <a:gridCol w="27822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Dual,</a:t>
                          </a:r>
                          <a:r>
                            <a:rPr lang="en-US" sz="1800" kern="1200" baseline="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l-GR" sz="1800" kern="120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Primal, 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 defTabSz="6223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US" sz="1800" kern="1200" baseline="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Extrapolation, ṽ</a:t>
                          </a:r>
                          <a:endParaRPr lang="en-US" sz="1800" kern="1200" baseline="-25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3</a:t>
                          </a:r>
                          <a:endParaRPr 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[-1, 2]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800" i="1" kern="12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Φ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+1</m:t>
                                </m:r>
                                <m:r>
                                  <a:rPr lang="en-US" sz="18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l-GR" sz="1800" i="1" kern="12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Φ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 </m:t>
                                </m:r>
                                <m:r>
                                  <a:rPr lang="el-GR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𝜎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𝛻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𝑣𝑛</m:t>
                                </m:r>
                              </m:oMath>
                            </m:oMathPara>
                          </a14:m>
                          <a:endParaRPr lang="en-US" sz="1800" i="1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+1</m:t>
                                </m:r>
                                <m:r>
                                  <a:rPr lang="en-US" sz="18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=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1" kern="1200" baseline="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− </m:t>
                                </m:r>
                                <m:r>
                                  <a:rPr lang="el-GR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𝜏</m:t>
                                </m:r>
                                <m:r>
                                  <a:rPr lang="el-GR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∆</m:t>
                                </m:r>
                                <m:r>
                                  <m:rPr>
                                    <m:nor/>
                                  </m:rPr>
                                  <a:rPr lang="el-GR" sz="1800" i="1" kern="12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Φ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800" i="1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sz="1800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+1</m:t>
                                </m:r>
                                <m:r>
                                  <a:rPr lang="en-US" sz="18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2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sz="1800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+</m:t>
                                </m:r>
                                <m:r>
                                  <a:rPr lang="en-US" sz="1800" b="0" i="1" kern="1200" baseline="-250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1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− </m:t>
                                </m:r>
                                <m:r>
                                  <a:rPr lang="en-US" sz="1800" b="0" i="1" kern="1200" baseline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sz="1800" kern="1200" baseline="-25000" dirty="0" smtClean="0">
                                    <a:latin typeface="Consolas" panose="020B0609020204030204" pitchFamily="49" charset="0"/>
                                    <a:ea typeface="Cambria Math" panose="02040503050406030204" pitchFamily="18" charset="0"/>
                                    <a:cs typeface="Consolas" panose="020B0609020204030204" pitchFamily="49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956007"/>
                  </p:ext>
                </p:extLst>
              </p:nvPr>
            </p:nvGraphicFramePr>
            <p:xfrm>
              <a:off x="1541417" y="4220512"/>
              <a:ext cx="945750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4089"/>
                    <a:gridCol w="2338167"/>
                    <a:gridCol w="2653048"/>
                    <a:gridCol w="27822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Dual,</a:t>
                          </a:r>
                          <a:r>
                            <a:rPr lang="en-US" sz="1800" kern="1200" baseline="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l-GR" sz="1800" kern="1200" dirty="0" smtClean="0">
                              <a:latin typeface="Consolas" panose="020B0609020204030204" pitchFamily="49" charset="0"/>
                              <a:ea typeface="Cambria Math" panose="02040503050406030204" pitchFamily="18" charset="0"/>
                              <a:cs typeface="Consolas" panose="020B0609020204030204" pitchFamily="49" charset="0"/>
                            </a:rPr>
                            <a:t>Φ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Primal, 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 defTabSz="6223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US" sz="1800" kern="1200" baseline="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Extrapolation, ṽ</a:t>
                          </a:r>
                          <a:endParaRPr lang="en-US" sz="1800" kern="1200" baseline="-25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 x 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3</a:t>
                          </a:r>
                          <a:endParaRPr lang="en-US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[0, 1]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[-1, 2]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2585" t="-314754" r="-23420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51606" t="-314754" r="-10573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40044" t="-314754" r="-875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6915955" y="2176528"/>
            <a:ext cx="425002" cy="7765961"/>
          </a:xfrm>
          <a:prstGeom prst="rightBrace">
            <a:avLst>
              <a:gd name="adj1" fmla="val 8333"/>
              <a:gd name="adj2" fmla="val 48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42130" y="6324765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ntil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FORMULATION: VISUALISATION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51" y="2590547"/>
            <a:ext cx="1340439" cy="1340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265047"/>
                  </p:ext>
                </p:extLst>
              </p:nvPr>
            </p:nvGraphicFramePr>
            <p:xfrm>
              <a:off x="3660828" y="4204507"/>
              <a:ext cx="4923246" cy="1953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1042"/>
                    <a:gridCol w="295220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Depth</a:t>
                          </a:r>
                          <a:r>
                            <a:rPr lang="en-US" baseline="0" dirty="0" smtClean="0"/>
                            <a:t> Map, d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[0,</a:t>
                          </a:r>
                          <a:r>
                            <a:rPr lang="en-US" baseline="0" dirty="0" smtClean="0"/>
                            <a:t> 255</a:t>
                          </a:r>
                          <a:r>
                            <a:rPr lang="en-US" dirty="0" smtClean="0"/>
                            <a:t>]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b="0" i="1" baseline="-2500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baseline="-2500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 (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>
                            <a:solidFill>
                              <a:srgbClr val="40404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265047"/>
                  </p:ext>
                </p:extLst>
              </p:nvPr>
            </p:nvGraphicFramePr>
            <p:xfrm>
              <a:off x="3660828" y="4204507"/>
              <a:ext cx="4923246" cy="1953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1042"/>
                    <a:gridCol w="295220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Depth</a:t>
                          </a:r>
                          <a:r>
                            <a:rPr lang="en-US" baseline="0" dirty="0" smtClean="0"/>
                            <a:t> Map, d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Dimensions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 x h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Value of a cell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[0,</a:t>
                          </a:r>
                          <a:r>
                            <a:rPr lang="en-US" baseline="0" dirty="0" smtClean="0"/>
                            <a:t> 255</a:t>
                          </a:r>
                          <a:r>
                            <a:rPr lang="en-US" dirty="0" smtClean="0"/>
                            <a:t>]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84055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Calculation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010" t="-135252" r="-825" b="-1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83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good idea is about ten percent and implementation and hard work, and luck is 90 percent</a:t>
            </a:r>
            <a:r>
              <a:rPr lang="en-US" dirty="0" smtClean="0"/>
              <a:t>.”</a:t>
            </a:r>
            <a:r>
              <a:rPr lang="en-US" dirty="0"/>
              <a:t> </a:t>
            </a:r>
            <a:r>
              <a:rPr lang="en-US" dirty="0"/>
              <a:t>― </a:t>
            </a:r>
            <a:r>
              <a:rPr lang="en-US" dirty="0" smtClean="0"/>
              <a:t>Guy Kawasaki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9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Kernels</a:t>
            </a:r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>
            <a:off x="1554566" y="2352279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685" tIns="41685" rIns="41685" bIns="4168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err="1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calc_data_term</a:t>
            </a:r>
            <a:r>
              <a:rPr lang="en-US" sz="1600" kern="1200" dirty="0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kern="1200" dirty="0" err="1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kern="1200" baseline="-25000" dirty="0" err="1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sz="1600" kern="1200" dirty="0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kern="1200" dirty="0" err="1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kern="1200" baseline="-25000" dirty="0" err="1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sz="1600" kern="1200" baseline="0" dirty="0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-&gt; </a:t>
            </a:r>
            <a:r>
              <a:rPr lang="en-US" sz="1600" kern="1200" dirty="0" smtClean="0">
                <a:solidFill>
                  <a:srgbClr val="5155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endParaRPr lang="en-US" sz="1600" kern="1200" baseline="0" dirty="0">
              <a:solidFill>
                <a:srgbClr val="51555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5400000">
            <a:off x="3835467" y="3145571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Freeform 52"/>
          <p:cNvSpPr/>
          <p:nvPr/>
        </p:nvSpPr>
        <p:spPr>
          <a:xfrm>
            <a:off x="1554566" y="3337055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rgbClr val="1BDCFF"/>
          </a:solidFill>
          <a:ln>
            <a:solidFill>
              <a:srgbClr val="1BDCFF"/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145" tIns="39145" rIns="39145" bIns="39145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update_dual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(g, </a:t>
            </a:r>
            <a:r>
              <a:rPr lang="en-US" sz="1400" kern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400" kern="1200" baseline="-25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</a:t>
            </a:r>
            <a:r>
              <a:rPr lang="el-GR" sz="1400" kern="12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Φ</a:t>
            </a:r>
            <a:r>
              <a:rPr lang="en-US" sz="1400" kern="1200" baseline="-250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n+1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kern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ight Arrow 53"/>
          <p:cNvSpPr/>
          <p:nvPr/>
        </p:nvSpPr>
        <p:spPr>
          <a:xfrm rot="5400000">
            <a:off x="3835467" y="4130346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Freeform 54"/>
          <p:cNvSpPr/>
          <p:nvPr/>
        </p:nvSpPr>
        <p:spPr>
          <a:xfrm>
            <a:off x="1554566" y="4321831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rgbClr val="1BDCFF"/>
          </a:solidFill>
          <a:ln>
            <a:solidFill>
              <a:srgbClr val="1BDCFF"/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145" tIns="39145" rIns="39145" bIns="39145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update_primal_and_extrapolate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(g, </a:t>
            </a:r>
            <a:r>
              <a:rPr lang="el-GR" sz="1400" kern="12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Φ</a:t>
            </a:r>
            <a:r>
              <a:rPr lang="en-US" sz="1400" kern="1200" baseline="-250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n+1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 v</a:t>
            </a:r>
            <a:r>
              <a:rPr lang="en-US" sz="1400" kern="1200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n+1,</a:t>
            </a:r>
            <a:r>
              <a:rPr lang="en-US" sz="1400" kern="1200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ṽ</a:t>
            </a:r>
            <a:r>
              <a:rPr lang="en-US" sz="1400" kern="1200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endParaRPr lang="en-US" sz="1400" kern="12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3835467" y="5115122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7" name="Freeform 56"/>
          <p:cNvSpPr/>
          <p:nvPr/>
        </p:nvSpPr>
        <p:spPr>
          <a:xfrm>
            <a:off x="1556069" y="5306606"/>
            <a:ext cx="4686452" cy="729463"/>
          </a:xfrm>
          <a:custGeom>
            <a:avLst/>
            <a:gdLst>
              <a:gd name="connsiteX0" fmla="*/ 0 w 4686452"/>
              <a:gd name="connsiteY0" fmla="*/ 72946 h 729463"/>
              <a:gd name="connsiteX1" fmla="*/ 72946 w 4686452"/>
              <a:gd name="connsiteY1" fmla="*/ 0 h 729463"/>
              <a:gd name="connsiteX2" fmla="*/ 4613506 w 4686452"/>
              <a:gd name="connsiteY2" fmla="*/ 0 h 729463"/>
              <a:gd name="connsiteX3" fmla="*/ 4686452 w 4686452"/>
              <a:gd name="connsiteY3" fmla="*/ 72946 h 729463"/>
              <a:gd name="connsiteX4" fmla="*/ 4686452 w 4686452"/>
              <a:gd name="connsiteY4" fmla="*/ 656517 h 729463"/>
              <a:gd name="connsiteX5" fmla="*/ 4613506 w 4686452"/>
              <a:gd name="connsiteY5" fmla="*/ 729463 h 729463"/>
              <a:gd name="connsiteX6" fmla="*/ 72946 w 4686452"/>
              <a:gd name="connsiteY6" fmla="*/ 729463 h 729463"/>
              <a:gd name="connsiteX7" fmla="*/ 0 w 4686452"/>
              <a:gd name="connsiteY7" fmla="*/ 656517 h 729463"/>
              <a:gd name="connsiteX8" fmla="*/ 0 w 4686452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452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3506" y="0"/>
                </a:lnTo>
                <a:cubicBezTo>
                  <a:pt x="4653793" y="0"/>
                  <a:pt x="4686452" y="32659"/>
                  <a:pt x="4686452" y="72946"/>
                </a:cubicBezTo>
                <a:lnTo>
                  <a:pt x="4686452" y="656517"/>
                </a:lnTo>
                <a:cubicBezTo>
                  <a:pt x="4686452" y="696804"/>
                  <a:pt x="4653793" y="729463"/>
                  <a:pt x="4613506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145" tIns="39145" rIns="39145" bIns="39145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kern="1200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alc_depth_map</a:t>
            </a:r>
            <a:r>
              <a:rPr lang="en-US" sz="1400" kern="1200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400" kern="1200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r>
              <a:rPr lang="en-US" sz="1400" kern="1200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</a:t>
            </a:r>
            <a:r>
              <a:rPr lang="en-US" sz="1400" kern="1200" baseline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depth_image</a:t>
            </a:r>
            <a:endParaRPr lang="en-US" sz="1400" kern="120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6656565" y="2352279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685" tIns="41685" rIns="41685" bIns="4168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i="1" kern="1200" dirty="0" smtClean="0">
                <a:solidFill>
                  <a:srgbClr val="515556"/>
                </a:solidFill>
              </a:rPr>
              <a:t>Compute sliced difference in intensity</a:t>
            </a:r>
            <a:endParaRPr lang="en-US" sz="1600" i="1" kern="1200" dirty="0">
              <a:solidFill>
                <a:srgbClr val="515556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 rot="5400000">
            <a:off x="8937465" y="3145571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Freeform 59"/>
          <p:cNvSpPr/>
          <p:nvPr/>
        </p:nvSpPr>
        <p:spPr>
          <a:xfrm>
            <a:off x="6656565" y="3337055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rgbClr val="1BDCFF"/>
          </a:solidFill>
          <a:ln>
            <a:solidFill>
              <a:srgbClr val="1BDCFF"/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685" tIns="41685" rIns="41685" bIns="4168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i="1" kern="1200" dirty="0" smtClean="0"/>
              <a:t>Update the dual variable using gradient accent on current primal variable</a:t>
            </a:r>
            <a:endParaRPr lang="en-US" sz="1600" i="1" kern="1200" dirty="0"/>
          </a:p>
        </p:txBody>
      </p:sp>
      <p:sp>
        <p:nvSpPr>
          <p:cNvPr id="61" name="Right Arrow 60"/>
          <p:cNvSpPr/>
          <p:nvPr/>
        </p:nvSpPr>
        <p:spPr>
          <a:xfrm rot="5400000">
            <a:off x="8937465" y="4130346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Freeform 61"/>
          <p:cNvSpPr/>
          <p:nvPr/>
        </p:nvSpPr>
        <p:spPr>
          <a:xfrm>
            <a:off x="6656565" y="4321831"/>
            <a:ext cx="4689457" cy="729463"/>
          </a:xfrm>
          <a:custGeom>
            <a:avLst/>
            <a:gdLst>
              <a:gd name="connsiteX0" fmla="*/ 0 w 4689457"/>
              <a:gd name="connsiteY0" fmla="*/ 72946 h 729463"/>
              <a:gd name="connsiteX1" fmla="*/ 72946 w 4689457"/>
              <a:gd name="connsiteY1" fmla="*/ 0 h 729463"/>
              <a:gd name="connsiteX2" fmla="*/ 4616511 w 4689457"/>
              <a:gd name="connsiteY2" fmla="*/ 0 h 729463"/>
              <a:gd name="connsiteX3" fmla="*/ 4689457 w 4689457"/>
              <a:gd name="connsiteY3" fmla="*/ 72946 h 729463"/>
              <a:gd name="connsiteX4" fmla="*/ 4689457 w 4689457"/>
              <a:gd name="connsiteY4" fmla="*/ 656517 h 729463"/>
              <a:gd name="connsiteX5" fmla="*/ 4616511 w 4689457"/>
              <a:gd name="connsiteY5" fmla="*/ 729463 h 729463"/>
              <a:gd name="connsiteX6" fmla="*/ 72946 w 4689457"/>
              <a:gd name="connsiteY6" fmla="*/ 729463 h 729463"/>
              <a:gd name="connsiteX7" fmla="*/ 0 w 4689457"/>
              <a:gd name="connsiteY7" fmla="*/ 656517 h 729463"/>
              <a:gd name="connsiteX8" fmla="*/ 0 w 4689457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9457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16511" y="0"/>
                </a:lnTo>
                <a:cubicBezTo>
                  <a:pt x="4656798" y="0"/>
                  <a:pt x="4689457" y="32659"/>
                  <a:pt x="4689457" y="72946"/>
                </a:cubicBezTo>
                <a:lnTo>
                  <a:pt x="4689457" y="656517"/>
                </a:lnTo>
                <a:cubicBezTo>
                  <a:pt x="4689457" y="696804"/>
                  <a:pt x="4656798" y="729463"/>
                  <a:pt x="4616511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rgbClr val="1BDCFF"/>
          </a:solidFill>
          <a:ln>
            <a:solidFill>
              <a:srgbClr val="1BDCFF"/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685" tIns="41685" rIns="41685" bIns="4168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i="1" kern="1200" dirty="0" smtClean="0"/>
              <a:t>Update the primal variable using gradient descent on updated dual variable and also extrapolate primal variable</a:t>
            </a:r>
            <a:endParaRPr lang="en-US" sz="1600" i="1" kern="1200" dirty="0"/>
          </a:p>
        </p:txBody>
      </p:sp>
      <p:sp>
        <p:nvSpPr>
          <p:cNvPr id="63" name="Right Arrow 62"/>
          <p:cNvSpPr/>
          <p:nvPr/>
        </p:nvSpPr>
        <p:spPr>
          <a:xfrm rot="5400000">
            <a:off x="8937465" y="5115122"/>
            <a:ext cx="127656" cy="127656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Freeform 63"/>
          <p:cNvSpPr/>
          <p:nvPr/>
        </p:nvSpPr>
        <p:spPr>
          <a:xfrm>
            <a:off x="6652524" y="5306606"/>
            <a:ext cx="4697539" cy="729463"/>
          </a:xfrm>
          <a:custGeom>
            <a:avLst/>
            <a:gdLst>
              <a:gd name="connsiteX0" fmla="*/ 0 w 4697539"/>
              <a:gd name="connsiteY0" fmla="*/ 72946 h 729463"/>
              <a:gd name="connsiteX1" fmla="*/ 72946 w 4697539"/>
              <a:gd name="connsiteY1" fmla="*/ 0 h 729463"/>
              <a:gd name="connsiteX2" fmla="*/ 4624593 w 4697539"/>
              <a:gd name="connsiteY2" fmla="*/ 0 h 729463"/>
              <a:gd name="connsiteX3" fmla="*/ 4697539 w 4697539"/>
              <a:gd name="connsiteY3" fmla="*/ 72946 h 729463"/>
              <a:gd name="connsiteX4" fmla="*/ 4697539 w 4697539"/>
              <a:gd name="connsiteY4" fmla="*/ 656517 h 729463"/>
              <a:gd name="connsiteX5" fmla="*/ 4624593 w 4697539"/>
              <a:gd name="connsiteY5" fmla="*/ 729463 h 729463"/>
              <a:gd name="connsiteX6" fmla="*/ 72946 w 4697539"/>
              <a:gd name="connsiteY6" fmla="*/ 729463 h 729463"/>
              <a:gd name="connsiteX7" fmla="*/ 0 w 4697539"/>
              <a:gd name="connsiteY7" fmla="*/ 656517 h 729463"/>
              <a:gd name="connsiteX8" fmla="*/ 0 w 4697539"/>
              <a:gd name="connsiteY8" fmla="*/ 72946 h 72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7539" h="729463">
                <a:moveTo>
                  <a:pt x="0" y="72946"/>
                </a:moveTo>
                <a:cubicBezTo>
                  <a:pt x="0" y="32659"/>
                  <a:pt x="32659" y="0"/>
                  <a:pt x="72946" y="0"/>
                </a:cubicBezTo>
                <a:lnTo>
                  <a:pt x="4624593" y="0"/>
                </a:lnTo>
                <a:cubicBezTo>
                  <a:pt x="4664880" y="0"/>
                  <a:pt x="4697539" y="32659"/>
                  <a:pt x="4697539" y="72946"/>
                </a:cubicBezTo>
                <a:lnTo>
                  <a:pt x="4697539" y="656517"/>
                </a:lnTo>
                <a:cubicBezTo>
                  <a:pt x="4697539" y="696804"/>
                  <a:pt x="4664880" y="729463"/>
                  <a:pt x="4624593" y="729463"/>
                </a:cubicBezTo>
                <a:lnTo>
                  <a:pt x="72946" y="729463"/>
                </a:lnTo>
                <a:cubicBezTo>
                  <a:pt x="32659" y="729463"/>
                  <a:pt x="0" y="696804"/>
                  <a:pt x="0" y="656517"/>
                </a:cubicBezTo>
                <a:lnTo>
                  <a:pt x="0" y="7294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685" tIns="41685" rIns="41685" bIns="4168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i="1" kern="1200" dirty="0" smtClean="0"/>
              <a:t>Sum along z for each (x, y) of primal to get depth map</a:t>
            </a:r>
            <a:endParaRPr lang="en-US" sz="1600" i="1" kern="12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40158" y="3747752"/>
            <a:ext cx="592428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V="1">
            <a:off x="766293" y="3921617"/>
            <a:ext cx="940158" cy="592428"/>
          </a:xfrm>
          <a:prstGeom prst="bentConnector3">
            <a:avLst>
              <a:gd name="adj1" fmla="val 685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8641" y="4048554"/>
            <a:ext cx="772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n steps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8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4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GPU Techniques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51367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ultiply 4"/>
          <p:cNvSpPr/>
          <p:nvPr/>
        </p:nvSpPr>
        <p:spPr>
          <a:xfrm>
            <a:off x="5812788" y="4984124"/>
            <a:ext cx="811369" cy="75985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7399449" y="4984124"/>
            <a:ext cx="811369" cy="75985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“Insanity: doing the same thing over and over again and expecting different results.” ― Albert </a:t>
            </a:r>
            <a:r>
              <a:rPr lang="en-US" dirty="0" smtClean="0"/>
              <a:t>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RESULTS: </a:t>
            </a:r>
            <a:r>
              <a:rPr lang="en-US" cap="none" dirty="0" smtClean="0"/>
              <a:t>GPU </a:t>
            </a:r>
            <a:r>
              <a:rPr lang="en-US" cap="none" dirty="0" smtClean="0"/>
              <a:t>v/s </a:t>
            </a:r>
            <a:r>
              <a:rPr lang="en-US" cap="none" dirty="0" smtClean="0"/>
              <a:t>CPU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055924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94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RESULTS: RUN TIME RESULTS</a:t>
            </a:r>
            <a:endParaRPr lang="en-US" cap="none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121171"/>
              </p:ext>
            </p:extLst>
          </p:nvPr>
        </p:nvGraphicFramePr>
        <p:xfrm>
          <a:off x="1981200" y="1944241"/>
          <a:ext cx="9372600" cy="452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“.. You can't connect the dots looking forward; you can only connect them looking backwards.. ” ― Steve </a:t>
            </a:r>
            <a:r>
              <a:rPr lang="en-US" dirty="0" smtClean="0"/>
              <a:t>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CONVERGENCE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14936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7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RESULTS: KERNEL AVERAGE RUNTIME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590808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34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RESULTS: TYPES COMPARISONS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779298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64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COMPOSITION OF KERNELS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466231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32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smtClean="0"/>
              <a:t>CONVERGENCE (HACK)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841163"/>
              </p:ext>
            </p:extLst>
          </p:nvPr>
        </p:nvGraphicFramePr>
        <p:xfrm>
          <a:off x="1981200" y="1987550"/>
          <a:ext cx="9372600" cy="448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201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and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is it indeed that gives us the feeling of elegance in a solution, in a demonstration?” ― Henri </a:t>
            </a:r>
            <a:r>
              <a:rPr lang="en-US" dirty="0" smtClean="0"/>
              <a:t>Poincare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performance boost compared to CPU.</a:t>
            </a:r>
          </a:p>
          <a:p>
            <a:r>
              <a:rPr lang="en-US" dirty="0" smtClean="0"/>
              <a:t>We have seen different types of GPU techniques.</a:t>
            </a:r>
          </a:p>
          <a:p>
            <a:r>
              <a:rPr lang="en-US" dirty="0" smtClean="0"/>
              <a:t>In cc &gt;= 2.x, texture does not give a big boost.</a:t>
            </a:r>
          </a:p>
          <a:p>
            <a:r>
              <a:rPr lang="en-US" dirty="0" smtClean="0"/>
              <a:t>Pitch allocation always improves performance (except for already pitched memory).</a:t>
            </a:r>
          </a:p>
          <a:p>
            <a:r>
              <a:rPr lang="en-US" dirty="0" smtClean="0"/>
              <a:t>Shared Memory is useful in case of O(n</a:t>
            </a:r>
            <a:r>
              <a:rPr lang="en-US" baseline="30000" dirty="0" smtClean="0"/>
              <a:t>2</a:t>
            </a:r>
            <a:r>
              <a:rPr lang="en-US" dirty="0" smtClean="0"/>
              <a:t>) access.</a:t>
            </a:r>
          </a:p>
          <a:p>
            <a:r>
              <a:rPr lang="en-US" dirty="0" smtClean="0"/>
              <a:t>In convex problems, initialization hacks may lead to faster convergence.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67102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4" b="6714"/>
          <a:stretch>
            <a:fillRect/>
          </a:stretch>
        </p:blipFill>
        <p:spPr>
          <a:xfrm>
            <a:off x="1547446" y="2124221"/>
            <a:ext cx="2180492" cy="245305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1055077"/>
            <a:ext cx="4799140" cy="3014003"/>
          </a:xfrm>
        </p:spPr>
        <p:txBody>
          <a:bodyPr/>
          <a:lstStyle/>
          <a:p>
            <a:r>
              <a:rPr lang="en-US" dirty="0" smtClean="0"/>
              <a:t>[1] </a:t>
            </a:r>
            <a:r>
              <a:rPr lang="en-US" dirty="0" smtClean="0"/>
              <a:t>Pock T., </a:t>
            </a:r>
            <a:r>
              <a:rPr lang="en-US" dirty="0" err="1" smtClean="0"/>
              <a:t>Cremers</a:t>
            </a:r>
            <a:r>
              <a:rPr lang="en-US" dirty="0" smtClean="0"/>
              <a:t> D., </a:t>
            </a:r>
            <a:r>
              <a:rPr lang="en-US" dirty="0" err="1" smtClean="0"/>
              <a:t>Bischof</a:t>
            </a:r>
            <a:r>
              <a:rPr lang="en-US" dirty="0" smtClean="0"/>
              <a:t> H., </a:t>
            </a:r>
            <a:r>
              <a:rPr lang="en-US" dirty="0" err="1" smtClean="0"/>
              <a:t>Chambolle</a:t>
            </a:r>
            <a:r>
              <a:rPr lang="en-US" dirty="0" smtClean="0"/>
              <a:t> A., </a:t>
            </a:r>
            <a:r>
              <a:rPr lang="en-US" i="1" dirty="0"/>
              <a:t>Global Solutions of </a:t>
            </a:r>
            <a:r>
              <a:rPr lang="en-US" i="1" dirty="0" err="1"/>
              <a:t>Variational</a:t>
            </a:r>
            <a:r>
              <a:rPr lang="en-US" i="1" dirty="0"/>
              <a:t> Models with Convex </a:t>
            </a:r>
            <a:r>
              <a:rPr lang="en-US" i="1" dirty="0" smtClean="0"/>
              <a:t>Regularization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 err="1" smtClean="0"/>
              <a:t>Variational</a:t>
            </a:r>
            <a:r>
              <a:rPr lang="en-US" dirty="0" smtClean="0"/>
              <a:t> Methods, TUM Class Lectures</a:t>
            </a:r>
          </a:p>
          <a:p>
            <a:r>
              <a:rPr lang="en-US" dirty="0" smtClean="0"/>
              <a:t>[3] CUDA Programming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Implementation of a Computer Vision algorithm with the goal focused </a:t>
            </a:r>
            <a:r>
              <a:rPr lang="en-US" dirty="0"/>
              <a:t>on </a:t>
            </a:r>
            <a:r>
              <a:rPr lang="en-US" dirty="0" smtClean="0"/>
              <a:t>performance measure and comparing memory types.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dirty="0" smtClean="0"/>
              <a:t>little bit of theory..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Stereo Projection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Result and Performance</a:t>
            </a:r>
          </a:p>
          <a:p>
            <a:pPr lvl="1"/>
            <a:r>
              <a:rPr lang="en-US" dirty="0" smtClean="0"/>
              <a:t>GUI and Demo</a:t>
            </a:r>
          </a:p>
        </p:txBody>
      </p:sp>
    </p:spTree>
    <p:extLst>
      <p:ext uri="{BB962C8B-B14F-4D97-AF65-F5344CB8AC3E}">
        <p14:creationId xmlns:p14="http://schemas.microsoft.com/office/powerpoint/2010/main" val="342197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“We </a:t>
            </a:r>
            <a:r>
              <a:rPr lang="en-US" dirty="0"/>
              <a:t>are apt to forget that children watch examples better than they listen to </a:t>
            </a:r>
            <a:r>
              <a:rPr lang="en-US" dirty="0" smtClean="0"/>
              <a:t>preaching.” </a:t>
            </a:r>
            <a:r>
              <a:rPr lang="en-US" dirty="0"/>
              <a:t>―</a:t>
            </a:r>
            <a:r>
              <a:rPr lang="en-US" dirty="0" smtClean="0"/>
              <a:t> Roy </a:t>
            </a:r>
            <a:r>
              <a:rPr lang="en-US" dirty="0"/>
              <a:t>L. </a:t>
            </a:r>
            <a:r>
              <a:rPr lang="en-US" dirty="0" smtClean="0"/>
              <a:t>Smith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0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1: STATUE IMAGE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8" y="2825342"/>
            <a:ext cx="3473050" cy="2604788"/>
          </a:xfrm>
        </p:spPr>
      </p:pic>
      <p:sp>
        <p:nvSpPr>
          <p:cNvPr id="4" name="TextBox 3"/>
          <p:cNvSpPr txBox="1"/>
          <p:nvPr/>
        </p:nvSpPr>
        <p:spPr>
          <a:xfrm>
            <a:off x="2137299" y="5583214"/>
            <a:ext cx="11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Image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0513" y="5718219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Image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47" y="2943555"/>
            <a:ext cx="3473050" cy="260478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70" y="3581237"/>
            <a:ext cx="3473050" cy="2604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9108" y="6485206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2</a:t>
            </a:r>
            <a:r>
              <a:rPr lang="en-US" dirty="0" smtClean="0"/>
              <a:t>: Man Image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6" y="2825342"/>
            <a:ext cx="3260133" cy="2604788"/>
          </a:xfrm>
        </p:spPr>
      </p:pic>
      <p:sp>
        <p:nvSpPr>
          <p:cNvPr id="4" name="TextBox 3"/>
          <p:cNvSpPr txBox="1"/>
          <p:nvPr/>
        </p:nvSpPr>
        <p:spPr>
          <a:xfrm>
            <a:off x="2137299" y="5583214"/>
            <a:ext cx="11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Image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0513" y="5718219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Image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05" y="2943555"/>
            <a:ext cx="3260133" cy="260478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9" y="3581237"/>
            <a:ext cx="3260132" cy="2604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9108" y="6485206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009 L 0.00118 -0.08194 " pathEditMode="relative" ptsTypes="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4.16667E-7 -0.08009 L 0.00117 -0.08194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“If the facts don't fit the theory, change the facts.” </a:t>
            </a:r>
            <a:r>
              <a:rPr lang="en-US" dirty="0"/>
              <a:t>― </a:t>
            </a:r>
            <a:r>
              <a:rPr lang="en-US" dirty="0" smtClean="0"/>
              <a:t>Albert 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Formulation: </a:t>
            </a:r>
            <a:r>
              <a:rPr lang="en-US" dirty="0" err="1" smtClean="0"/>
              <a:t>Variational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Equation in terms of disparity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Ω</m:t>
                            </m:r>
                          </m:sub>
                          <m:sup/>
                          <m:e>
                            <m:groupChr>
                              <m:groupChrPr>
                                <m:chr m:val="⏟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𝛻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ⅆ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groupChr>
                          </m:e>
                        </m:nary>
                        <m:r>
                          <a:rPr lang="en-US" i="1">
                            <a:latin typeface="Cambria Math"/>
                          </a:rPr>
                          <m:t>+ </m:t>
                        </m:r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Ω</m:t>
                            </m:r>
                          </m:sub>
                          <m:sup/>
                          <m:e>
                            <m:groupChr>
                              <m:groupChrPr>
                                <m:chr m:val="⏟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𝜌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groupChr>
                          </m:e>
                        </m:nary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Regularizer – Smoothness in the disparity values of the neighboring pixels.</a:t>
                </a:r>
              </a:p>
              <a:p>
                <a:r>
                  <a:rPr lang="en-US" dirty="0"/>
                  <a:t>Data Term – Stereo image matching for the given disparity level.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5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57426" y="3000115"/>
            <a:ext cx="153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Regularizer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912427" y="3000115"/>
            <a:ext cx="155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Term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1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764</Words>
  <Application>Microsoft Office PowerPoint</Application>
  <PresentationFormat>Widescreen</PresentationFormat>
  <Paragraphs>160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Consolas</vt:lpstr>
      <vt:lpstr>Freestyle Script</vt:lpstr>
      <vt:lpstr>Wireframe Building 16x9</vt:lpstr>
      <vt:lpstr>Stereo Projection</vt:lpstr>
      <vt:lpstr>Introduction</vt:lpstr>
      <vt:lpstr>Aim</vt:lpstr>
      <vt:lpstr>Contents</vt:lpstr>
      <vt:lpstr>EXAMPLES</vt:lpstr>
      <vt:lpstr>Example 1: STATUE IMAGE</vt:lpstr>
      <vt:lpstr>Example 2: Man Image</vt:lpstr>
      <vt:lpstr>THEORY</vt:lpstr>
      <vt:lpstr>Formulation: Variational Method</vt:lpstr>
      <vt:lpstr>PowerPoint Presentation</vt:lpstr>
      <vt:lpstr>FORMULATION: VISUALISATION</vt:lpstr>
      <vt:lpstr>FORMULATION: VISUALISATION</vt:lpstr>
      <vt:lpstr>FORMULATION: VISUALISATION</vt:lpstr>
      <vt:lpstr>Implementation</vt:lpstr>
      <vt:lpstr>IMPLEMENTATION: Kernels</vt:lpstr>
      <vt:lpstr>Implementation: GPU Techniques</vt:lpstr>
      <vt:lpstr>RESULTS and performance</vt:lpstr>
      <vt:lpstr>RESULTS: GPU v/s CPU</vt:lpstr>
      <vt:lpstr>RESULTS: RUN TIME RESULTS</vt:lpstr>
      <vt:lpstr>Results: CONVERGENCE</vt:lpstr>
      <vt:lpstr>RESULTS: KERNEL AVERAGE RUNTIME</vt:lpstr>
      <vt:lpstr>RESULTS: TYPES COMPARISONS</vt:lpstr>
      <vt:lpstr>Results: COMPOSITION OF KERNELS</vt:lpstr>
      <vt:lpstr>Results: CONVERGENCE (HACK)</vt:lpstr>
      <vt:lpstr>GUI and DEMO</vt:lpstr>
      <vt:lpstr>To Sum Up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2014-04-02T08:28:13Z</dcterms:created>
  <dcterms:modified xsi:type="dcterms:W3CDTF">2014-04-02T22:11:32Z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